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1" r:id="rId4"/>
    <p:sldId id="263" r:id="rId5"/>
    <p:sldId id="264" r:id="rId6"/>
    <p:sldId id="268" r:id="rId7"/>
    <p:sldId id="266" r:id="rId8"/>
    <p:sldId id="26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52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9E3257-9915-465A-8ABE-9A88AE8B0A20}"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8E03A905-8615-4FBD-886D-62BEE40C0EE9}">
      <dgm:prSet/>
      <dgm:spPr/>
      <dgm:t>
        <a:bodyPr/>
        <a:lstStyle/>
        <a:p>
          <a:r>
            <a:rPr lang="en-US"/>
            <a:t>Understanding pregnancy, labour and birth</a:t>
          </a:r>
        </a:p>
      </dgm:t>
    </dgm:pt>
    <dgm:pt modelId="{F0176A68-E909-497D-B2DD-71DCD2E3502F}" type="parTrans" cxnId="{32560628-92C9-4881-82DD-526B89DF2313}">
      <dgm:prSet/>
      <dgm:spPr/>
      <dgm:t>
        <a:bodyPr/>
        <a:lstStyle/>
        <a:p>
          <a:endParaRPr lang="en-US"/>
        </a:p>
      </dgm:t>
    </dgm:pt>
    <dgm:pt modelId="{FEDDF929-EF60-4852-A82B-6FF62724D425}" type="sibTrans" cxnId="{32560628-92C9-4881-82DD-526B89DF2313}">
      <dgm:prSet/>
      <dgm:spPr/>
      <dgm:t>
        <a:bodyPr/>
        <a:lstStyle/>
        <a:p>
          <a:endParaRPr lang="en-US"/>
        </a:p>
      </dgm:t>
    </dgm:pt>
    <dgm:pt modelId="{87119D93-E0D6-4550-B8A8-0BFA6CAEC0C4}">
      <dgm:prSet/>
      <dgm:spPr/>
      <dgm:t>
        <a:bodyPr/>
        <a:lstStyle/>
        <a:p>
          <a:r>
            <a:rPr lang="en-US"/>
            <a:t>Understanding your baby 0-6 mths</a:t>
          </a:r>
        </a:p>
      </dgm:t>
    </dgm:pt>
    <dgm:pt modelId="{D842D1B4-8B85-4CF7-A422-035278DB6447}" type="parTrans" cxnId="{9264EA92-DF68-4E13-8A61-94B60AB13B7B}">
      <dgm:prSet/>
      <dgm:spPr/>
      <dgm:t>
        <a:bodyPr/>
        <a:lstStyle/>
        <a:p>
          <a:endParaRPr lang="en-US"/>
        </a:p>
      </dgm:t>
    </dgm:pt>
    <dgm:pt modelId="{96A1B1CC-CD55-40A8-BB55-F7DFEE67D3EA}" type="sibTrans" cxnId="{9264EA92-DF68-4E13-8A61-94B60AB13B7B}">
      <dgm:prSet/>
      <dgm:spPr/>
      <dgm:t>
        <a:bodyPr/>
        <a:lstStyle/>
        <a:p>
          <a:endParaRPr lang="en-US"/>
        </a:p>
      </dgm:t>
    </dgm:pt>
    <dgm:pt modelId="{8EDA913D-9D38-44DD-8F45-BAA80BA85302}">
      <dgm:prSet/>
      <dgm:spPr/>
      <dgm:t>
        <a:bodyPr/>
        <a:lstStyle/>
        <a:p>
          <a:r>
            <a:rPr lang="en-US"/>
            <a:t>Understanding your pre-term or sick baby in hospital</a:t>
          </a:r>
        </a:p>
      </dgm:t>
    </dgm:pt>
    <dgm:pt modelId="{FC8B52ED-D958-4E87-9E2E-D462212B01CD}" type="parTrans" cxnId="{5C46F7D3-09CD-4248-A3BB-43E6FE8E7A80}">
      <dgm:prSet/>
      <dgm:spPr/>
      <dgm:t>
        <a:bodyPr/>
        <a:lstStyle/>
        <a:p>
          <a:endParaRPr lang="en-US"/>
        </a:p>
      </dgm:t>
    </dgm:pt>
    <dgm:pt modelId="{6D33CDFD-6643-434E-B44B-F007AEB7420C}" type="sibTrans" cxnId="{5C46F7D3-09CD-4248-A3BB-43E6FE8E7A80}">
      <dgm:prSet/>
      <dgm:spPr/>
      <dgm:t>
        <a:bodyPr/>
        <a:lstStyle/>
        <a:p>
          <a:endParaRPr lang="en-US"/>
        </a:p>
      </dgm:t>
    </dgm:pt>
    <dgm:pt modelId="{0BE99A19-E29B-4351-B08F-7E9634975D8E}">
      <dgm:prSet/>
      <dgm:spPr/>
      <dgm:t>
        <a:bodyPr/>
        <a:lstStyle/>
        <a:p>
          <a:r>
            <a:rPr lang="en-US"/>
            <a:t>Understanding your pre-term or sick baby now they are home</a:t>
          </a:r>
        </a:p>
      </dgm:t>
    </dgm:pt>
    <dgm:pt modelId="{478ED847-0960-4443-AF15-62E45508A7F7}" type="parTrans" cxnId="{439D7B6A-564D-4A1A-9317-58FE3480231F}">
      <dgm:prSet/>
      <dgm:spPr/>
      <dgm:t>
        <a:bodyPr/>
        <a:lstStyle/>
        <a:p>
          <a:endParaRPr lang="en-US"/>
        </a:p>
      </dgm:t>
    </dgm:pt>
    <dgm:pt modelId="{8AC484DF-858A-42E9-970C-D788039DBDB1}" type="sibTrans" cxnId="{439D7B6A-564D-4A1A-9317-58FE3480231F}">
      <dgm:prSet/>
      <dgm:spPr/>
      <dgm:t>
        <a:bodyPr/>
        <a:lstStyle/>
        <a:p>
          <a:endParaRPr lang="en-US"/>
        </a:p>
      </dgm:t>
    </dgm:pt>
    <dgm:pt modelId="{21D88A7B-9F70-4D63-AC07-DC564D0A6FE7}">
      <dgm:prSet/>
      <dgm:spPr/>
      <dgm:t>
        <a:bodyPr/>
        <a:lstStyle/>
        <a:p>
          <a:r>
            <a:rPr lang="en-US"/>
            <a:t>Understanding your children from Toddler to Teen 6mths – 19yrs</a:t>
          </a:r>
        </a:p>
      </dgm:t>
    </dgm:pt>
    <dgm:pt modelId="{75288EAA-77D5-463C-B48E-64A70DF5B857}" type="parTrans" cxnId="{65B04525-833F-479E-8D89-0D49607882ED}">
      <dgm:prSet/>
      <dgm:spPr/>
      <dgm:t>
        <a:bodyPr/>
        <a:lstStyle/>
        <a:p>
          <a:endParaRPr lang="en-US"/>
        </a:p>
      </dgm:t>
    </dgm:pt>
    <dgm:pt modelId="{F36D21F4-FBA3-4DBE-BBDB-EC39F28B3091}" type="sibTrans" cxnId="{65B04525-833F-479E-8D89-0D49607882ED}">
      <dgm:prSet/>
      <dgm:spPr/>
      <dgm:t>
        <a:bodyPr/>
        <a:lstStyle/>
        <a:p>
          <a:endParaRPr lang="en-US"/>
        </a:p>
      </dgm:t>
    </dgm:pt>
    <dgm:pt modelId="{6565E82E-B40D-49C5-97B9-8379A64D5B92}">
      <dgm:prSet/>
      <dgm:spPr/>
      <dgm:t>
        <a:bodyPr/>
        <a:lstStyle/>
        <a:p>
          <a:r>
            <a:rPr lang="en-US"/>
            <a:t>Understanding your child with additional needs 6mths – 19yrs</a:t>
          </a:r>
        </a:p>
      </dgm:t>
    </dgm:pt>
    <dgm:pt modelId="{8C280B94-0EFD-41C3-93C2-280312193629}" type="parTrans" cxnId="{164D854F-637C-43B7-9475-7FA53899BED9}">
      <dgm:prSet/>
      <dgm:spPr/>
      <dgm:t>
        <a:bodyPr/>
        <a:lstStyle/>
        <a:p>
          <a:endParaRPr lang="en-US"/>
        </a:p>
      </dgm:t>
    </dgm:pt>
    <dgm:pt modelId="{60B3CBBB-F7B7-4881-8529-B9D3BAA89757}" type="sibTrans" cxnId="{164D854F-637C-43B7-9475-7FA53899BED9}">
      <dgm:prSet/>
      <dgm:spPr/>
      <dgm:t>
        <a:bodyPr/>
        <a:lstStyle/>
        <a:p>
          <a:endParaRPr lang="en-US"/>
        </a:p>
      </dgm:t>
    </dgm:pt>
    <dgm:pt modelId="{1840ED38-C784-40D2-B0A1-3069B7A0F3E9}">
      <dgm:prSet/>
      <dgm:spPr/>
      <dgm:t>
        <a:bodyPr/>
        <a:lstStyle/>
        <a:p>
          <a:r>
            <a:rPr lang="en-US"/>
            <a:t>Understanding my child's mental health and well being</a:t>
          </a:r>
        </a:p>
      </dgm:t>
    </dgm:pt>
    <dgm:pt modelId="{B9FC7F3B-C0B2-45B8-8A6A-CCB7AF0C66A5}" type="parTrans" cxnId="{7F3237BF-A217-4EDB-966D-753E75EB64EB}">
      <dgm:prSet/>
      <dgm:spPr/>
      <dgm:t>
        <a:bodyPr/>
        <a:lstStyle/>
        <a:p>
          <a:endParaRPr lang="en-US"/>
        </a:p>
      </dgm:t>
    </dgm:pt>
    <dgm:pt modelId="{B00BFED0-9C9C-4537-A1B5-8B7851AD233E}" type="sibTrans" cxnId="{7F3237BF-A217-4EDB-966D-753E75EB64EB}">
      <dgm:prSet/>
      <dgm:spPr/>
      <dgm:t>
        <a:bodyPr/>
        <a:lstStyle/>
        <a:p>
          <a:endParaRPr lang="en-US"/>
        </a:p>
      </dgm:t>
    </dgm:pt>
    <dgm:pt modelId="{6AB4C0A2-BA59-4FE8-A284-0B965ADDA720}">
      <dgm:prSet/>
      <dgm:spPr/>
      <dgm:t>
        <a:bodyPr/>
        <a:lstStyle/>
        <a:p>
          <a:r>
            <a:rPr lang="en-US"/>
            <a:t>Understanding your child’s feelings</a:t>
          </a:r>
        </a:p>
      </dgm:t>
    </dgm:pt>
    <dgm:pt modelId="{75D8927F-8943-4CCD-8FF6-7BFDC26150AE}" type="parTrans" cxnId="{B492CCBC-FD21-45C1-9436-550203749DB3}">
      <dgm:prSet/>
      <dgm:spPr/>
      <dgm:t>
        <a:bodyPr/>
        <a:lstStyle/>
        <a:p>
          <a:endParaRPr lang="en-US"/>
        </a:p>
      </dgm:t>
    </dgm:pt>
    <dgm:pt modelId="{40BDDE11-03ED-4564-909B-D44A5D79AD93}" type="sibTrans" cxnId="{B492CCBC-FD21-45C1-9436-550203749DB3}">
      <dgm:prSet/>
      <dgm:spPr/>
      <dgm:t>
        <a:bodyPr/>
        <a:lstStyle/>
        <a:p>
          <a:endParaRPr lang="en-US"/>
        </a:p>
      </dgm:t>
    </dgm:pt>
    <dgm:pt modelId="{ECD54BC6-9C4A-49EF-8F19-0A3F610F26B2}">
      <dgm:prSet/>
      <dgm:spPr/>
      <dgm:t>
        <a:bodyPr/>
        <a:lstStyle/>
        <a:p>
          <a:r>
            <a:rPr lang="en-US"/>
            <a:t>Understanding your teenager's brain</a:t>
          </a:r>
        </a:p>
      </dgm:t>
    </dgm:pt>
    <dgm:pt modelId="{F312D432-363D-40DC-BC30-987746D71F12}" type="parTrans" cxnId="{1792D083-2A34-408D-A4C8-B63DDCA1683E}">
      <dgm:prSet/>
      <dgm:spPr/>
      <dgm:t>
        <a:bodyPr/>
        <a:lstStyle/>
        <a:p>
          <a:endParaRPr lang="en-US"/>
        </a:p>
      </dgm:t>
    </dgm:pt>
    <dgm:pt modelId="{7907F62F-0D0D-4E71-A553-67E07F3C56B0}" type="sibTrans" cxnId="{1792D083-2A34-408D-A4C8-B63DDCA1683E}">
      <dgm:prSet/>
      <dgm:spPr/>
      <dgm:t>
        <a:bodyPr/>
        <a:lstStyle/>
        <a:p>
          <a:endParaRPr lang="en-US"/>
        </a:p>
      </dgm:t>
    </dgm:pt>
    <dgm:pt modelId="{2CCF036B-2F3D-4EA5-99CE-8343E6929199}">
      <dgm:prSet/>
      <dgm:spPr/>
      <dgm:t>
        <a:bodyPr/>
        <a:lstStyle/>
        <a:p>
          <a:r>
            <a:rPr lang="en-US"/>
            <a:t>Understanding your relationships – for adults</a:t>
          </a:r>
        </a:p>
      </dgm:t>
    </dgm:pt>
    <dgm:pt modelId="{2A448702-6570-4725-98EE-C781536AEA0C}" type="parTrans" cxnId="{3CCEAB8B-5F9B-47A1-BD23-FE661658CF43}">
      <dgm:prSet/>
      <dgm:spPr/>
      <dgm:t>
        <a:bodyPr/>
        <a:lstStyle/>
        <a:p>
          <a:endParaRPr lang="en-US"/>
        </a:p>
      </dgm:t>
    </dgm:pt>
    <dgm:pt modelId="{37635CD2-184F-4E92-89FE-281A8E10A8EE}" type="sibTrans" cxnId="{3CCEAB8B-5F9B-47A1-BD23-FE661658CF43}">
      <dgm:prSet/>
      <dgm:spPr/>
      <dgm:t>
        <a:bodyPr/>
        <a:lstStyle/>
        <a:p>
          <a:endParaRPr lang="en-US"/>
        </a:p>
      </dgm:t>
    </dgm:pt>
    <dgm:pt modelId="{E1179A91-56C4-43E4-8FC8-6DF62670C778}">
      <dgm:prSet/>
      <dgm:spPr/>
      <dgm:t>
        <a:bodyPr/>
        <a:lstStyle/>
        <a:p>
          <a:r>
            <a:rPr lang="en-US"/>
            <a:t>Understanding your own trauma – for adults</a:t>
          </a:r>
        </a:p>
      </dgm:t>
    </dgm:pt>
    <dgm:pt modelId="{5C6EA82D-DBF5-4277-8BEF-095C2393830E}" type="parTrans" cxnId="{FACA6CB8-03F0-46EB-A4C5-C395E91B6685}">
      <dgm:prSet/>
      <dgm:spPr/>
      <dgm:t>
        <a:bodyPr/>
        <a:lstStyle/>
        <a:p>
          <a:endParaRPr lang="en-US"/>
        </a:p>
      </dgm:t>
    </dgm:pt>
    <dgm:pt modelId="{BAF5FDFA-5D9B-4ECF-B3E7-0859B639441C}" type="sibTrans" cxnId="{FACA6CB8-03F0-46EB-A4C5-C395E91B6685}">
      <dgm:prSet/>
      <dgm:spPr/>
      <dgm:t>
        <a:bodyPr/>
        <a:lstStyle/>
        <a:p>
          <a:endParaRPr lang="en-US"/>
        </a:p>
      </dgm:t>
    </dgm:pt>
    <dgm:pt modelId="{943C4531-95DC-4F5D-BE2D-6A9BE8D7348F}" type="pres">
      <dgm:prSet presAssocID="{729E3257-9915-465A-8ABE-9A88AE8B0A20}" presName="diagram" presStyleCnt="0">
        <dgm:presLayoutVars>
          <dgm:dir/>
          <dgm:resizeHandles val="exact"/>
        </dgm:presLayoutVars>
      </dgm:prSet>
      <dgm:spPr/>
    </dgm:pt>
    <dgm:pt modelId="{D5B7B330-F125-4C0E-AD3A-049E3D6C2869}" type="pres">
      <dgm:prSet presAssocID="{8E03A905-8615-4FBD-886D-62BEE40C0EE9}" presName="node" presStyleLbl="node1" presStyleIdx="0" presStyleCnt="11">
        <dgm:presLayoutVars>
          <dgm:bulletEnabled val="1"/>
        </dgm:presLayoutVars>
      </dgm:prSet>
      <dgm:spPr/>
    </dgm:pt>
    <dgm:pt modelId="{0E33FC81-CF62-4A08-9180-92584B3221D5}" type="pres">
      <dgm:prSet presAssocID="{FEDDF929-EF60-4852-A82B-6FF62724D425}" presName="sibTrans" presStyleCnt="0"/>
      <dgm:spPr/>
    </dgm:pt>
    <dgm:pt modelId="{4D428679-26BA-41E1-B346-68C19D4225B7}" type="pres">
      <dgm:prSet presAssocID="{87119D93-E0D6-4550-B8A8-0BFA6CAEC0C4}" presName="node" presStyleLbl="node1" presStyleIdx="1" presStyleCnt="11">
        <dgm:presLayoutVars>
          <dgm:bulletEnabled val="1"/>
        </dgm:presLayoutVars>
      </dgm:prSet>
      <dgm:spPr/>
    </dgm:pt>
    <dgm:pt modelId="{BA36B88F-8BA3-4F99-B4C1-DDB134AD5E2F}" type="pres">
      <dgm:prSet presAssocID="{96A1B1CC-CD55-40A8-BB55-F7DFEE67D3EA}" presName="sibTrans" presStyleCnt="0"/>
      <dgm:spPr/>
    </dgm:pt>
    <dgm:pt modelId="{27514727-DC2C-413F-9FC1-093B9A22EBF3}" type="pres">
      <dgm:prSet presAssocID="{8EDA913D-9D38-44DD-8F45-BAA80BA85302}" presName="node" presStyleLbl="node1" presStyleIdx="2" presStyleCnt="11">
        <dgm:presLayoutVars>
          <dgm:bulletEnabled val="1"/>
        </dgm:presLayoutVars>
      </dgm:prSet>
      <dgm:spPr/>
    </dgm:pt>
    <dgm:pt modelId="{4C95FE72-4CF4-43C3-BB25-EF0030FF4A58}" type="pres">
      <dgm:prSet presAssocID="{6D33CDFD-6643-434E-B44B-F007AEB7420C}" presName="sibTrans" presStyleCnt="0"/>
      <dgm:spPr/>
    </dgm:pt>
    <dgm:pt modelId="{56148582-B678-44CC-9F41-F2FDB4F7C743}" type="pres">
      <dgm:prSet presAssocID="{0BE99A19-E29B-4351-B08F-7E9634975D8E}" presName="node" presStyleLbl="node1" presStyleIdx="3" presStyleCnt="11">
        <dgm:presLayoutVars>
          <dgm:bulletEnabled val="1"/>
        </dgm:presLayoutVars>
      </dgm:prSet>
      <dgm:spPr/>
    </dgm:pt>
    <dgm:pt modelId="{4CFAB9EF-7B95-4C68-BE23-9C446741061B}" type="pres">
      <dgm:prSet presAssocID="{8AC484DF-858A-42E9-970C-D788039DBDB1}" presName="sibTrans" presStyleCnt="0"/>
      <dgm:spPr/>
    </dgm:pt>
    <dgm:pt modelId="{67A0F779-D97D-4F1D-A7A9-101205F224B4}" type="pres">
      <dgm:prSet presAssocID="{21D88A7B-9F70-4D63-AC07-DC564D0A6FE7}" presName="node" presStyleLbl="node1" presStyleIdx="4" presStyleCnt="11">
        <dgm:presLayoutVars>
          <dgm:bulletEnabled val="1"/>
        </dgm:presLayoutVars>
      </dgm:prSet>
      <dgm:spPr/>
    </dgm:pt>
    <dgm:pt modelId="{09DB83E6-98B1-4F3C-B2EF-8704F9BE98C0}" type="pres">
      <dgm:prSet presAssocID="{F36D21F4-FBA3-4DBE-BBDB-EC39F28B3091}" presName="sibTrans" presStyleCnt="0"/>
      <dgm:spPr/>
    </dgm:pt>
    <dgm:pt modelId="{C94C9ACC-B5AB-407C-B1FA-26F9B219DB22}" type="pres">
      <dgm:prSet presAssocID="{6565E82E-B40D-49C5-97B9-8379A64D5B92}" presName="node" presStyleLbl="node1" presStyleIdx="5" presStyleCnt="11">
        <dgm:presLayoutVars>
          <dgm:bulletEnabled val="1"/>
        </dgm:presLayoutVars>
      </dgm:prSet>
      <dgm:spPr/>
    </dgm:pt>
    <dgm:pt modelId="{0F656F7F-A404-4BC5-B584-6360D55FE7CD}" type="pres">
      <dgm:prSet presAssocID="{60B3CBBB-F7B7-4881-8529-B9D3BAA89757}" presName="sibTrans" presStyleCnt="0"/>
      <dgm:spPr/>
    </dgm:pt>
    <dgm:pt modelId="{841EA24F-1AC2-4F43-AD45-606F2773C31E}" type="pres">
      <dgm:prSet presAssocID="{1840ED38-C784-40D2-B0A1-3069B7A0F3E9}" presName="node" presStyleLbl="node1" presStyleIdx="6" presStyleCnt="11">
        <dgm:presLayoutVars>
          <dgm:bulletEnabled val="1"/>
        </dgm:presLayoutVars>
      </dgm:prSet>
      <dgm:spPr/>
    </dgm:pt>
    <dgm:pt modelId="{A84D98E4-D78E-4DB4-904F-E9DC6A0CEDCC}" type="pres">
      <dgm:prSet presAssocID="{B00BFED0-9C9C-4537-A1B5-8B7851AD233E}" presName="sibTrans" presStyleCnt="0"/>
      <dgm:spPr/>
    </dgm:pt>
    <dgm:pt modelId="{43861FF5-CC62-4129-B945-BD7B2C37EAA3}" type="pres">
      <dgm:prSet presAssocID="{6AB4C0A2-BA59-4FE8-A284-0B965ADDA720}" presName="node" presStyleLbl="node1" presStyleIdx="7" presStyleCnt="11">
        <dgm:presLayoutVars>
          <dgm:bulletEnabled val="1"/>
        </dgm:presLayoutVars>
      </dgm:prSet>
      <dgm:spPr/>
    </dgm:pt>
    <dgm:pt modelId="{4EFB8EB5-6DB5-4C76-AA4F-9B41C167680F}" type="pres">
      <dgm:prSet presAssocID="{40BDDE11-03ED-4564-909B-D44A5D79AD93}" presName="sibTrans" presStyleCnt="0"/>
      <dgm:spPr/>
    </dgm:pt>
    <dgm:pt modelId="{B0DC4780-2D8B-4824-891D-C6E63F4582DC}" type="pres">
      <dgm:prSet presAssocID="{ECD54BC6-9C4A-49EF-8F19-0A3F610F26B2}" presName="node" presStyleLbl="node1" presStyleIdx="8" presStyleCnt="11">
        <dgm:presLayoutVars>
          <dgm:bulletEnabled val="1"/>
        </dgm:presLayoutVars>
      </dgm:prSet>
      <dgm:spPr/>
    </dgm:pt>
    <dgm:pt modelId="{0F079379-7185-4335-B2DA-32F85F9B44D5}" type="pres">
      <dgm:prSet presAssocID="{7907F62F-0D0D-4E71-A553-67E07F3C56B0}" presName="sibTrans" presStyleCnt="0"/>
      <dgm:spPr/>
    </dgm:pt>
    <dgm:pt modelId="{522CB5E2-0A5D-40DA-B9A9-B3C9E5B6C5F4}" type="pres">
      <dgm:prSet presAssocID="{2CCF036B-2F3D-4EA5-99CE-8343E6929199}" presName="node" presStyleLbl="node1" presStyleIdx="9" presStyleCnt="11">
        <dgm:presLayoutVars>
          <dgm:bulletEnabled val="1"/>
        </dgm:presLayoutVars>
      </dgm:prSet>
      <dgm:spPr/>
    </dgm:pt>
    <dgm:pt modelId="{636F2751-1078-4D30-9EC8-F1C69AA96A0A}" type="pres">
      <dgm:prSet presAssocID="{37635CD2-184F-4E92-89FE-281A8E10A8EE}" presName="sibTrans" presStyleCnt="0"/>
      <dgm:spPr/>
    </dgm:pt>
    <dgm:pt modelId="{AC6FD697-7FF6-4663-B7FC-667C796BFCEE}" type="pres">
      <dgm:prSet presAssocID="{E1179A91-56C4-43E4-8FC8-6DF62670C778}" presName="node" presStyleLbl="node1" presStyleIdx="10" presStyleCnt="11">
        <dgm:presLayoutVars>
          <dgm:bulletEnabled val="1"/>
        </dgm:presLayoutVars>
      </dgm:prSet>
      <dgm:spPr/>
    </dgm:pt>
  </dgm:ptLst>
  <dgm:cxnLst>
    <dgm:cxn modelId="{1149E80C-1047-4433-83EC-BBC023C729BA}" type="presOf" srcId="{0BE99A19-E29B-4351-B08F-7E9634975D8E}" destId="{56148582-B678-44CC-9F41-F2FDB4F7C743}" srcOrd="0" destOrd="0" presId="urn:microsoft.com/office/officeart/2005/8/layout/default"/>
    <dgm:cxn modelId="{D666991C-CFE8-4462-9C99-70F99FBBFED0}" type="presOf" srcId="{8E03A905-8615-4FBD-886D-62BEE40C0EE9}" destId="{D5B7B330-F125-4C0E-AD3A-049E3D6C2869}" srcOrd="0" destOrd="0" presId="urn:microsoft.com/office/officeart/2005/8/layout/default"/>
    <dgm:cxn modelId="{751EE121-0F2E-4005-B1A8-0BC185B458BD}" type="presOf" srcId="{8EDA913D-9D38-44DD-8F45-BAA80BA85302}" destId="{27514727-DC2C-413F-9FC1-093B9A22EBF3}" srcOrd="0" destOrd="0" presId="urn:microsoft.com/office/officeart/2005/8/layout/default"/>
    <dgm:cxn modelId="{65B04525-833F-479E-8D89-0D49607882ED}" srcId="{729E3257-9915-465A-8ABE-9A88AE8B0A20}" destId="{21D88A7B-9F70-4D63-AC07-DC564D0A6FE7}" srcOrd="4" destOrd="0" parTransId="{75288EAA-77D5-463C-B48E-64A70DF5B857}" sibTransId="{F36D21F4-FBA3-4DBE-BBDB-EC39F28B3091}"/>
    <dgm:cxn modelId="{32560628-92C9-4881-82DD-526B89DF2313}" srcId="{729E3257-9915-465A-8ABE-9A88AE8B0A20}" destId="{8E03A905-8615-4FBD-886D-62BEE40C0EE9}" srcOrd="0" destOrd="0" parTransId="{F0176A68-E909-497D-B2DD-71DCD2E3502F}" sibTransId="{FEDDF929-EF60-4852-A82B-6FF62724D425}"/>
    <dgm:cxn modelId="{0DAB3768-D001-44C5-B064-74B4A5FAD46D}" type="presOf" srcId="{ECD54BC6-9C4A-49EF-8F19-0A3F610F26B2}" destId="{B0DC4780-2D8B-4824-891D-C6E63F4582DC}" srcOrd="0" destOrd="0" presId="urn:microsoft.com/office/officeart/2005/8/layout/default"/>
    <dgm:cxn modelId="{439D7B6A-564D-4A1A-9317-58FE3480231F}" srcId="{729E3257-9915-465A-8ABE-9A88AE8B0A20}" destId="{0BE99A19-E29B-4351-B08F-7E9634975D8E}" srcOrd="3" destOrd="0" parTransId="{478ED847-0960-4443-AF15-62E45508A7F7}" sibTransId="{8AC484DF-858A-42E9-970C-D788039DBDB1}"/>
    <dgm:cxn modelId="{164D854F-637C-43B7-9475-7FA53899BED9}" srcId="{729E3257-9915-465A-8ABE-9A88AE8B0A20}" destId="{6565E82E-B40D-49C5-97B9-8379A64D5B92}" srcOrd="5" destOrd="0" parTransId="{8C280B94-0EFD-41C3-93C2-280312193629}" sibTransId="{60B3CBBB-F7B7-4881-8529-B9D3BAA89757}"/>
    <dgm:cxn modelId="{6B608081-B659-4B50-A7B7-761B315876EF}" type="presOf" srcId="{87119D93-E0D6-4550-B8A8-0BFA6CAEC0C4}" destId="{4D428679-26BA-41E1-B346-68C19D4225B7}" srcOrd="0" destOrd="0" presId="urn:microsoft.com/office/officeart/2005/8/layout/default"/>
    <dgm:cxn modelId="{1792D083-2A34-408D-A4C8-B63DDCA1683E}" srcId="{729E3257-9915-465A-8ABE-9A88AE8B0A20}" destId="{ECD54BC6-9C4A-49EF-8F19-0A3F610F26B2}" srcOrd="8" destOrd="0" parTransId="{F312D432-363D-40DC-BC30-987746D71F12}" sibTransId="{7907F62F-0D0D-4E71-A553-67E07F3C56B0}"/>
    <dgm:cxn modelId="{95331087-903D-450F-A587-645B03397E05}" type="presOf" srcId="{2CCF036B-2F3D-4EA5-99CE-8343E6929199}" destId="{522CB5E2-0A5D-40DA-B9A9-B3C9E5B6C5F4}" srcOrd="0" destOrd="0" presId="urn:microsoft.com/office/officeart/2005/8/layout/default"/>
    <dgm:cxn modelId="{3CCEAB8B-5F9B-47A1-BD23-FE661658CF43}" srcId="{729E3257-9915-465A-8ABE-9A88AE8B0A20}" destId="{2CCF036B-2F3D-4EA5-99CE-8343E6929199}" srcOrd="9" destOrd="0" parTransId="{2A448702-6570-4725-98EE-C781536AEA0C}" sibTransId="{37635CD2-184F-4E92-89FE-281A8E10A8EE}"/>
    <dgm:cxn modelId="{9264EA92-DF68-4E13-8A61-94B60AB13B7B}" srcId="{729E3257-9915-465A-8ABE-9A88AE8B0A20}" destId="{87119D93-E0D6-4550-B8A8-0BFA6CAEC0C4}" srcOrd="1" destOrd="0" parTransId="{D842D1B4-8B85-4CF7-A422-035278DB6447}" sibTransId="{96A1B1CC-CD55-40A8-BB55-F7DFEE67D3EA}"/>
    <dgm:cxn modelId="{F1E37B95-480D-40BD-88ED-A0F146A4F87D}" type="presOf" srcId="{729E3257-9915-465A-8ABE-9A88AE8B0A20}" destId="{943C4531-95DC-4F5D-BE2D-6A9BE8D7348F}" srcOrd="0" destOrd="0" presId="urn:microsoft.com/office/officeart/2005/8/layout/default"/>
    <dgm:cxn modelId="{78EA93AB-EBC4-46ED-AE65-8CE45A6439A6}" type="presOf" srcId="{1840ED38-C784-40D2-B0A1-3069B7A0F3E9}" destId="{841EA24F-1AC2-4F43-AD45-606F2773C31E}" srcOrd="0" destOrd="0" presId="urn:microsoft.com/office/officeart/2005/8/layout/default"/>
    <dgm:cxn modelId="{FACA6CB8-03F0-46EB-A4C5-C395E91B6685}" srcId="{729E3257-9915-465A-8ABE-9A88AE8B0A20}" destId="{E1179A91-56C4-43E4-8FC8-6DF62670C778}" srcOrd="10" destOrd="0" parTransId="{5C6EA82D-DBF5-4277-8BEF-095C2393830E}" sibTransId="{BAF5FDFA-5D9B-4ECF-B3E7-0859B639441C}"/>
    <dgm:cxn modelId="{B492CCBC-FD21-45C1-9436-550203749DB3}" srcId="{729E3257-9915-465A-8ABE-9A88AE8B0A20}" destId="{6AB4C0A2-BA59-4FE8-A284-0B965ADDA720}" srcOrd="7" destOrd="0" parTransId="{75D8927F-8943-4CCD-8FF6-7BFDC26150AE}" sibTransId="{40BDDE11-03ED-4564-909B-D44A5D79AD93}"/>
    <dgm:cxn modelId="{7F3237BF-A217-4EDB-966D-753E75EB64EB}" srcId="{729E3257-9915-465A-8ABE-9A88AE8B0A20}" destId="{1840ED38-C784-40D2-B0A1-3069B7A0F3E9}" srcOrd="6" destOrd="0" parTransId="{B9FC7F3B-C0B2-45B8-8A6A-CCB7AF0C66A5}" sibTransId="{B00BFED0-9C9C-4537-A1B5-8B7851AD233E}"/>
    <dgm:cxn modelId="{E95CB2CC-D2CD-4DEF-8627-F99877B96480}" type="presOf" srcId="{6AB4C0A2-BA59-4FE8-A284-0B965ADDA720}" destId="{43861FF5-CC62-4129-B945-BD7B2C37EAA3}" srcOrd="0" destOrd="0" presId="urn:microsoft.com/office/officeart/2005/8/layout/default"/>
    <dgm:cxn modelId="{5C46F7D3-09CD-4248-A3BB-43E6FE8E7A80}" srcId="{729E3257-9915-465A-8ABE-9A88AE8B0A20}" destId="{8EDA913D-9D38-44DD-8F45-BAA80BA85302}" srcOrd="2" destOrd="0" parTransId="{FC8B52ED-D958-4E87-9E2E-D462212B01CD}" sibTransId="{6D33CDFD-6643-434E-B44B-F007AEB7420C}"/>
    <dgm:cxn modelId="{993A93D9-45CB-485D-848A-CF3E2636E12A}" type="presOf" srcId="{6565E82E-B40D-49C5-97B9-8379A64D5B92}" destId="{C94C9ACC-B5AB-407C-B1FA-26F9B219DB22}" srcOrd="0" destOrd="0" presId="urn:microsoft.com/office/officeart/2005/8/layout/default"/>
    <dgm:cxn modelId="{463607EB-A959-4D3E-A10D-846DF4783EE8}" type="presOf" srcId="{E1179A91-56C4-43E4-8FC8-6DF62670C778}" destId="{AC6FD697-7FF6-4663-B7FC-667C796BFCEE}" srcOrd="0" destOrd="0" presId="urn:microsoft.com/office/officeart/2005/8/layout/default"/>
    <dgm:cxn modelId="{5D71B3F8-CE71-473F-A779-49C2B5389CDD}" type="presOf" srcId="{21D88A7B-9F70-4D63-AC07-DC564D0A6FE7}" destId="{67A0F779-D97D-4F1D-A7A9-101205F224B4}" srcOrd="0" destOrd="0" presId="urn:microsoft.com/office/officeart/2005/8/layout/default"/>
    <dgm:cxn modelId="{C63FAF37-FB7F-4E7B-A8BF-92A52A5C549C}" type="presParOf" srcId="{943C4531-95DC-4F5D-BE2D-6A9BE8D7348F}" destId="{D5B7B330-F125-4C0E-AD3A-049E3D6C2869}" srcOrd="0" destOrd="0" presId="urn:microsoft.com/office/officeart/2005/8/layout/default"/>
    <dgm:cxn modelId="{3BE59442-0ACD-4A07-B3A8-82F2AB2DD107}" type="presParOf" srcId="{943C4531-95DC-4F5D-BE2D-6A9BE8D7348F}" destId="{0E33FC81-CF62-4A08-9180-92584B3221D5}" srcOrd="1" destOrd="0" presId="urn:microsoft.com/office/officeart/2005/8/layout/default"/>
    <dgm:cxn modelId="{644B6414-C71B-4B59-A6E0-DC43A63DFF4E}" type="presParOf" srcId="{943C4531-95DC-4F5D-BE2D-6A9BE8D7348F}" destId="{4D428679-26BA-41E1-B346-68C19D4225B7}" srcOrd="2" destOrd="0" presId="urn:microsoft.com/office/officeart/2005/8/layout/default"/>
    <dgm:cxn modelId="{AD5C7AC3-789A-473F-9615-0643D49149CF}" type="presParOf" srcId="{943C4531-95DC-4F5D-BE2D-6A9BE8D7348F}" destId="{BA36B88F-8BA3-4F99-B4C1-DDB134AD5E2F}" srcOrd="3" destOrd="0" presId="urn:microsoft.com/office/officeart/2005/8/layout/default"/>
    <dgm:cxn modelId="{1FA66A07-E8D1-42F3-ABF3-0C9CF930E8CB}" type="presParOf" srcId="{943C4531-95DC-4F5D-BE2D-6A9BE8D7348F}" destId="{27514727-DC2C-413F-9FC1-093B9A22EBF3}" srcOrd="4" destOrd="0" presId="urn:microsoft.com/office/officeart/2005/8/layout/default"/>
    <dgm:cxn modelId="{57255EBB-B773-4642-9CCC-EE74FFD231B8}" type="presParOf" srcId="{943C4531-95DC-4F5D-BE2D-6A9BE8D7348F}" destId="{4C95FE72-4CF4-43C3-BB25-EF0030FF4A58}" srcOrd="5" destOrd="0" presId="urn:microsoft.com/office/officeart/2005/8/layout/default"/>
    <dgm:cxn modelId="{84BDBE8B-EC2E-4D33-85B4-0C277A102F63}" type="presParOf" srcId="{943C4531-95DC-4F5D-BE2D-6A9BE8D7348F}" destId="{56148582-B678-44CC-9F41-F2FDB4F7C743}" srcOrd="6" destOrd="0" presId="urn:microsoft.com/office/officeart/2005/8/layout/default"/>
    <dgm:cxn modelId="{39288C86-A58F-425F-AA99-E2D44CD4F89C}" type="presParOf" srcId="{943C4531-95DC-4F5D-BE2D-6A9BE8D7348F}" destId="{4CFAB9EF-7B95-4C68-BE23-9C446741061B}" srcOrd="7" destOrd="0" presId="urn:microsoft.com/office/officeart/2005/8/layout/default"/>
    <dgm:cxn modelId="{A6419547-E562-452C-87A8-4A4C3196F916}" type="presParOf" srcId="{943C4531-95DC-4F5D-BE2D-6A9BE8D7348F}" destId="{67A0F779-D97D-4F1D-A7A9-101205F224B4}" srcOrd="8" destOrd="0" presId="urn:microsoft.com/office/officeart/2005/8/layout/default"/>
    <dgm:cxn modelId="{A43D33D1-2584-4FDB-BC98-C58FECF5C047}" type="presParOf" srcId="{943C4531-95DC-4F5D-BE2D-6A9BE8D7348F}" destId="{09DB83E6-98B1-4F3C-B2EF-8704F9BE98C0}" srcOrd="9" destOrd="0" presId="urn:microsoft.com/office/officeart/2005/8/layout/default"/>
    <dgm:cxn modelId="{2A065F5D-9C24-4B8B-92F8-1F679E1E144A}" type="presParOf" srcId="{943C4531-95DC-4F5D-BE2D-6A9BE8D7348F}" destId="{C94C9ACC-B5AB-407C-B1FA-26F9B219DB22}" srcOrd="10" destOrd="0" presId="urn:microsoft.com/office/officeart/2005/8/layout/default"/>
    <dgm:cxn modelId="{D74F2E77-E119-4115-B875-CB9EA5E382C6}" type="presParOf" srcId="{943C4531-95DC-4F5D-BE2D-6A9BE8D7348F}" destId="{0F656F7F-A404-4BC5-B584-6360D55FE7CD}" srcOrd="11" destOrd="0" presId="urn:microsoft.com/office/officeart/2005/8/layout/default"/>
    <dgm:cxn modelId="{E94C5E61-8327-4E73-A925-A77693FCCE6C}" type="presParOf" srcId="{943C4531-95DC-4F5D-BE2D-6A9BE8D7348F}" destId="{841EA24F-1AC2-4F43-AD45-606F2773C31E}" srcOrd="12" destOrd="0" presId="urn:microsoft.com/office/officeart/2005/8/layout/default"/>
    <dgm:cxn modelId="{BA1056D6-F733-4642-9AAA-382BEC3A4F6B}" type="presParOf" srcId="{943C4531-95DC-4F5D-BE2D-6A9BE8D7348F}" destId="{A84D98E4-D78E-4DB4-904F-E9DC6A0CEDCC}" srcOrd="13" destOrd="0" presId="urn:microsoft.com/office/officeart/2005/8/layout/default"/>
    <dgm:cxn modelId="{5A880FE0-71A0-4415-B805-ADDFCF268438}" type="presParOf" srcId="{943C4531-95DC-4F5D-BE2D-6A9BE8D7348F}" destId="{43861FF5-CC62-4129-B945-BD7B2C37EAA3}" srcOrd="14" destOrd="0" presId="urn:microsoft.com/office/officeart/2005/8/layout/default"/>
    <dgm:cxn modelId="{B9E48517-4DA9-40BB-9C95-BD9F2C5C7F71}" type="presParOf" srcId="{943C4531-95DC-4F5D-BE2D-6A9BE8D7348F}" destId="{4EFB8EB5-6DB5-4C76-AA4F-9B41C167680F}" srcOrd="15" destOrd="0" presId="urn:microsoft.com/office/officeart/2005/8/layout/default"/>
    <dgm:cxn modelId="{C8839E9D-05B8-4AB9-8695-8D1CE16CBE3F}" type="presParOf" srcId="{943C4531-95DC-4F5D-BE2D-6A9BE8D7348F}" destId="{B0DC4780-2D8B-4824-891D-C6E63F4582DC}" srcOrd="16" destOrd="0" presId="urn:microsoft.com/office/officeart/2005/8/layout/default"/>
    <dgm:cxn modelId="{866A4C87-5091-4284-8E57-ED38B7296E4C}" type="presParOf" srcId="{943C4531-95DC-4F5D-BE2D-6A9BE8D7348F}" destId="{0F079379-7185-4335-B2DA-32F85F9B44D5}" srcOrd="17" destOrd="0" presId="urn:microsoft.com/office/officeart/2005/8/layout/default"/>
    <dgm:cxn modelId="{90CC7B7C-00D5-43D7-A037-0F5934273FC1}" type="presParOf" srcId="{943C4531-95DC-4F5D-BE2D-6A9BE8D7348F}" destId="{522CB5E2-0A5D-40DA-B9A9-B3C9E5B6C5F4}" srcOrd="18" destOrd="0" presId="urn:microsoft.com/office/officeart/2005/8/layout/default"/>
    <dgm:cxn modelId="{4A5DAF18-A0B6-4973-AC62-8C85C4F40B38}" type="presParOf" srcId="{943C4531-95DC-4F5D-BE2D-6A9BE8D7348F}" destId="{636F2751-1078-4D30-9EC8-F1C69AA96A0A}" srcOrd="19" destOrd="0" presId="urn:microsoft.com/office/officeart/2005/8/layout/default"/>
    <dgm:cxn modelId="{11F4E9DD-754F-4067-85E2-C6B85081E5A9}" type="presParOf" srcId="{943C4531-95DC-4F5D-BE2D-6A9BE8D7348F}" destId="{AC6FD697-7FF6-4663-B7FC-667C796BFCEE}" srcOrd="2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FEF39A-7C88-40FE-8C3C-406C3711125B}"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816842DA-66EB-4E4A-AF4C-3296550D405B}">
      <dgm:prSet/>
      <dgm:spPr/>
      <dgm:t>
        <a:bodyPr/>
        <a:lstStyle/>
        <a:p>
          <a:r>
            <a:rPr lang="en-US" dirty="0"/>
            <a:t>Liverpool Healthy Relationship Co Ordinator is now offering a series of drop ins within our new Family Hub settings for parents to access signposting and guidance in relation to relationship difficulties. </a:t>
          </a:r>
        </a:p>
      </dgm:t>
    </dgm:pt>
    <dgm:pt modelId="{D6FA2195-9F04-42DA-A7B6-30AB5DD52926}" type="parTrans" cxnId="{FE337F26-4AFA-4FB8-9523-48C2E305ECC4}">
      <dgm:prSet/>
      <dgm:spPr/>
      <dgm:t>
        <a:bodyPr/>
        <a:lstStyle/>
        <a:p>
          <a:endParaRPr lang="en-US"/>
        </a:p>
      </dgm:t>
    </dgm:pt>
    <dgm:pt modelId="{DDBF04B8-D84E-4551-A33A-3B300EBE2369}" type="sibTrans" cxnId="{FE337F26-4AFA-4FB8-9523-48C2E305ECC4}">
      <dgm:prSet/>
      <dgm:spPr/>
      <dgm:t>
        <a:bodyPr/>
        <a:lstStyle/>
        <a:p>
          <a:endParaRPr lang="en-US"/>
        </a:p>
      </dgm:t>
    </dgm:pt>
    <dgm:pt modelId="{F09678F3-6064-4085-8D14-7CF133B932D4}">
      <dgm:prSet/>
      <dgm:spPr/>
      <dgm:t>
        <a:bodyPr/>
        <a:lstStyle/>
        <a:p>
          <a:r>
            <a:rPr lang="en-US" dirty="0"/>
            <a:t>These will be held at our North Hub within Clubmoor and Ellergreen Children’s Centre and within our new South Hub at Five for Families Childrens Centre.</a:t>
          </a:r>
        </a:p>
      </dgm:t>
    </dgm:pt>
    <dgm:pt modelId="{10D39E50-E6F7-436E-A98D-56E69CF21A83}" type="parTrans" cxnId="{742E20D6-E02D-4F6E-AB5C-AB7E2D808C9F}">
      <dgm:prSet/>
      <dgm:spPr/>
      <dgm:t>
        <a:bodyPr/>
        <a:lstStyle/>
        <a:p>
          <a:endParaRPr lang="en-US"/>
        </a:p>
      </dgm:t>
    </dgm:pt>
    <dgm:pt modelId="{EB4577CA-DC00-46AF-A63A-9BC53699FF26}" type="sibTrans" cxnId="{742E20D6-E02D-4F6E-AB5C-AB7E2D808C9F}">
      <dgm:prSet/>
      <dgm:spPr/>
      <dgm:t>
        <a:bodyPr/>
        <a:lstStyle/>
        <a:p>
          <a:endParaRPr lang="en-US"/>
        </a:p>
      </dgm:t>
    </dgm:pt>
    <dgm:pt modelId="{7F2D12F9-0543-4043-8CE3-60930D79A456}">
      <dgm:prSet/>
      <dgm:spPr/>
      <dgm:t>
        <a:bodyPr/>
        <a:lstStyle/>
        <a:p>
          <a:r>
            <a:rPr lang="en-US" b="1" dirty="0"/>
            <a:t>Michelle will be commencing a new Parent Group in Spring 2024 – “Strengthening Family Relationships” </a:t>
          </a:r>
          <a:r>
            <a:rPr lang="en-US" dirty="0"/>
            <a:t>for parents who wish to improve relationship communication or improve how they co parent whilst separated to reduce conflict.</a:t>
          </a:r>
        </a:p>
      </dgm:t>
    </dgm:pt>
    <dgm:pt modelId="{62241B32-FC99-44EC-8EF6-A2B7612DF535}" type="parTrans" cxnId="{2B25A661-7D9B-4BDA-BB3E-D4F4A12AB931}">
      <dgm:prSet/>
      <dgm:spPr/>
      <dgm:t>
        <a:bodyPr/>
        <a:lstStyle/>
        <a:p>
          <a:endParaRPr lang="en-US"/>
        </a:p>
      </dgm:t>
    </dgm:pt>
    <dgm:pt modelId="{E36DC1E7-AB27-400C-A39D-465D0399FDE5}" type="sibTrans" cxnId="{2B25A661-7D9B-4BDA-BB3E-D4F4A12AB931}">
      <dgm:prSet/>
      <dgm:spPr/>
      <dgm:t>
        <a:bodyPr/>
        <a:lstStyle/>
        <a:p>
          <a:endParaRPr lang="en-US"/>
        </a:p>
      </dgm:t>
    </dgm:pt>
    <dgm:pt modelId="{A0A06AF7-73C3-4FD9-A313-7D641C991DF8}" type="pres">
      <dgm:prSet presAssocID="{10FEF39A-7C88-40FE-8C3C-406C3711125B}" presName="diagram" presStyleCnt="0">
        <dgm:presLayoutVars>
          <dgm:dir/>
          <dgm:resizeHandles val="exact"/>
        </dgm:presLayoutVars>
      </dgm:prSet>
      <dgm:spPr/>
    </dgm:pt>
    <dgm:pt modelId="{4AA261A5-0071-4B9F-93A5-D82B9FBF9A92}" type="pres">
      <dgm:prSet presAssocID="{816842DA-66EB-4E4A-AF4C-3296550D405B}" presName="node" presStyleLbl="node1" presStyleIdx="0" presStyleCnt="3" custScaleY="156397">
        <dgm:presLayoutVars>
          <dgm:bulletEnabled val="1"/>
        </dgm:presLayoutVars>
      </dgm:prSet>
      <dgm:spPr/>
    </dgm:pt>
    <dgm:pt modelId="{F42FC92A-44A8-4829-84B7-518B052B0DA5}" type="pres">
      <dgm:prSet presAssocID="{DDBF04B8-D84E-4551-A33A-3B300EBE2369}" presName="sibTrans" presStyleLbl="sibTrans2D1" presStyleIdx="0" presStyleCnt="2"/>
      <dgm:spPr/>
    </dgm:pt>
    <dgm:pt modelId="{040B4AEA-861F-470A-8EE9-8FD48AC7472F}" type="pres">
      <dgm:prSet presAssocID="{DDBF04B8-D84E-4551-A33A-3B300EBE2369}" presName="connectorText" presStyleLbl="sibTrans2D1" presStyleIdx="0" presStyleCnt="2"/>
      <dgm:spPr/>
    </dgm:pt>
    <dgm:pt modelId="{9E670237-DB50-46D9-ACD3-9BFDC09B0D5B}" type="pres">
      <dgm:prSet presAssocID="{F09678F3-6064-4085-8D14-7CF133B932D4}" presName="node" presStyleLbl="node1" presStyleIdx="1" presStyleCnt="3" custScaleY="154204">
        <dgm:presLayoutVars>
          <dgm:bulletEnabled val="1"/>
        </dgm:presLayoutVars>
      </dgm:prSet>
      <dgm:spPr/>
    </dgm:pt>
    <dgm:pt modelId="{D864E77C-64B2-47F1-AA31-83F99EE61E8F}" type="pres">
      <dgm:prSet presAssocID="{EB4577CA-DC00-46AF-A63A-9BC53699FF26}" presName="sibTrans" presStyleLbl="sibTrans2D1" presStyleIdx="1" presStyleCnt="2"/>
      <dgm:spPr/>
    </dgm:pt>
    <dgm:pt modelId="{C8C22F41-314D-44DC-8523-F88623EE008B}" type="pres">
      <dgm:prSet presAssocID="{EB4577CA-DC00-46AF-A63A-9BC53699FF26}" presName="connectorText" presStyleLbl="sibTrans2D1" presStyleIdx="1" presStyleCnt="2"/>
      <dgm:spPr/>
    </dgm:pt>
    <dgm:pt modelId="{97E25229-C1BC-43F2-AB23-B843D4C0B27D}" type="pres">
      <dgm:prSet presAssocID="{7F2D12F9-0543-4043-8CE3-60930D79A456}" presName="node" presStyleLbl="node1" presStyleIdx="2" presStyleCnt="3" custScaleY="159168">
        <dgm:presLayoutVars>
          <dgm:bulletEnabled val="1"/>
        </dgm:presLayoutVars>
      </dgm:prSet>
      <dgm:spPr/>
    </dgm:pt>
  </dgm:ptLst>
  <dgm:cxnLst>
    <dgm:cxn modelId="{FE337F26-4AFA-4FB8-9523-48C2E305ECC4}" srcId="{10FEF39A-7C88-40FE-8C3C-406C3711125B}" destId="{816842DA-66EB-4E4A-AF4C-3296550D405B}" srcOrd="0" destOrd="0" parTransId="{D6FA2195-9F04-42DA-A7B6-30AB5DD52926}" sibTransId="{DDBF04B8-D84E-4551-A33A-3B300EBE2369}"/>
    <dgm:cxn modelId="{2B25A661-7D9B-4BDA-BB3E-D4F4A12AB931}" srcId="{10FEF39A-7C88-40FE-8C3C-406C3711125B}" destId="{7F2D12F9-0543-4043-8CE3-60930D79A456}" srcOrd="2" destOrd="0" parTransId="{62241B32-FC99-44EC-8EF6-A2B7612DF535}" sibTransId="{E36DC1E7-AB27-400C-A39D-465D0399FDE5}"/>
    <dgm:cxn modelId="{935CCE65-DA40-460E-8B79-56BE7B193EA7}" type="presOf" srcId="{10FEF39A-7C88-40FE-8C3C-406C3711125B}" destId="{A0A06AF7-73C3-4FD9-A313-7D641C991DF8}" srcOrd="0" destOrd="0" presId="urn:microsoft.com/office/officeart/2005/8/layout/process5"/>
    <dgm:cxn modelId="{D1FAEB66-F074-4708-8DF5-C97ABF9387E9}" type="presOf" srcId="{7F2D12F9-0543-4043-8CE3-60930D79A456}" destId="{97E25229-C1BC-43F2-AB23-B843D4C0B27D}" srcOrd="0" destOrd="0" presId="urn:microsoft.com/office/officeart/2005/8/layout/process5"/>
    <dgm:cxn modelId="{FE8B7C91-1F86-40F9-BAE9-407237A2E9F4}" type="presOf" srcId="{DDBF04B8-D84E-4551-A33A-3B300EBE2369}" destId="{F42FC92A-44A8-4829-84B7-518B052B0DA5}" srcOrd="0" destOrd="0" presId="urn:microsoft.com/office/officeart/2005/8/layout/process5"/>
    <dgm:cxn modelId="{73CF9ABA-7D59-4221-8BD0-79715475A262}" type="presOf" srcId="{DDBF04B8-D84E-4551-A33A-3B300EBE2369}" destId="{040B4AEA-861F-470A-8EE9-8FD48AC7472F}" srcOrd="1" destOrd="0" presId="urn:microsoft.com/office/officeart/2005/8/layout/process5"/>
    <dgm:cxn modelId="{742E20D6-E02D-4F6E-AB5C-AB7E2D808C9F}" srcId="{10FEF39A-7C88-40FE-8C3C-406C3711125B}" destId="{F09678F3-6064-4085-8D14-7CF133B932D4}" srcOrd="1" destOrd="0" parTransId="{10D39E50-E6F7-436E-A98D-56E69CF21A83}" sibTransId="{EB4577CA-DC00-46AF-A63A-9BC53699FF26}"/>
    <dgm:cxn modelId="{EBAC5ED7-2004-4193-91BE-EF49CE72E85D}" type="presOf" srcId="{EB4577CA-DC00-46AF-A63A-9BC53699FF26}" destId="{C8C22F41-314D-44DC-8523-F88623EE008B}" srcOrd="1" destOrd="0" presId="urn:microsoft.com/office/officeart/2005/8/layout/process5"/>
    <dgm:cxn modelId="{71272AEE-F075-4A44-8B23-31A68B51FC23}" type="presOf" srcId="{EB4577CA-DC00-46AF-A63A-9BC53699FF26}" destId="{D864E77C-64B2-47F1-AA31-83F99EE61E8F}" srcOrd="0" destOrd="0" presId="urn:microsoft.com/office/officeart/2005/8/layout/process5"/>
    <dgm:cxn modelId="{358AD6F5-5DDE-4720-8B9D-4AB19E4395E3}" type="presOf" srcId="{F09678F3-6064-4085-8D14-7CF133B932D4}" destId="{9E670237-DB50-46D9-ACD3-9BFDC09B0D5B}" srcOrd="0" destOrd="0" presId="urn:microsoft.com/office/officeart/2005/8/layout/process5"/>
    <dgm:cxn modelId="{CC4792F9-7BC1-4C86-A526-792A11BAF0D1}" type="presOf" srcId="{816842DA-66EB-4E4A-AF4C-3296550D405B}" destId="{4AA261A5-0071-4B9F-93A5-D82B9FBF9A92}" srcOrd="0" destOrd="0" presId="urn:microsoft.com/office/officeart/2005/8/layout/process5"/>
    <dgm:cxn modelId="{EA9D9F6C-99E5-4E74-9ABA-78D6D9D889DC}" type="presParOf" srcId="{A0A06AF7-73C3-4FD9-A313-7D641C991DF8}" destId="{4AA261A5-0071-4B9F-93A5-D82B9FBF9A92}" srcOrd="0" destOrd="0" presId="urn:microsoft.com/office/officeart/2005/8/layout/process5"/>
    <dgm:cxn modelId="{DA0E0EDC-B589-446C-A864-F51881D01990}" type="presParOf" srcId="{A0A06AF7-73C3-4FD9-A313-7D641C991DF8}" destId="{F42FC92A-44A8-4829-84B7-518B052B0DA5}" srcOrd="1" destOrd="0" presId="urn:microsoft.com/office/officeart/2005/8/layout/process5"/>
    <dgm:cxn modelId="{C244A302-771B-4623-9A1C-E9CBFA866E9B}" type="presParOf" srcId="{F42FC92A-44A8-4829-84B7-518B052B0DA5}" destId="{040B4AEA-861F-470A-8EE9-8FD48AC7472F}" srcOrd="0" destOrd="0" presId="urn:microsoft.com/office/officeart/2005/8/layout/process5"/>
    <dgm:cxn modelId="{810B0D94-3526-42D4-81C5-FD6690274016}" type="presParOf" srcId="{A0A06AF7-73C3-4FD9-A313-7D641C991DF8}" destId="{9E670237-DB50-46D9-ACD3-9BFDC09B0D5B}" srcOrd="2" destOrd="0" presId="urn:microsoft.com/office/officeart/2005/8/layout/process5"/>
    <dgm:cxn modelId="{5AD3DE8A-6995-43AE-8EA3-7E38B367CA71}" type="presParOf" srcId="{A0A06AF7-73C3-4FD9-A313-7D641C991DF8}" destId="{D864E77C-64B2-47F1-AA31-83F99EE61E8F}" srcOrd="3" destOrd="0" presId="urn:microsoft.com/office/officeart/2005/8/layout/process5"/>
    <dgm:cxn modelId="{9EF85A0F-88DA-4F1D-B046-FE5353606F3C}" type="presParOf" srcId="{D864E77C-64B2-47F1-AA31-83F99EE61E8F}" destId="{C8C22F41-314D-44DC-8523-F88623EE008B}" srcOrd="0" destOrd="0" presId="urn:microsoft.com/office/officeart/2005/8/layout/process5"/>
    <dgm:cxn modelId="{9CC11468-B0EA-400E-A55C-566007F90405}" type="presParOf" srcId="{A0A06AF7-73C3-4FD9-A313-7D641C991DF8}" destId="{97E25229-C1BC-43F2-AB23-B843D4C0B27D}"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7B330-F125-4C0E-AD3A-049E3D6C2869}">
      <dsp:nvSpPr>
        <dsp:cNvPr id="0" name=""/>
        <dsp:cNvSpPr/>
      </dsp:nvSpPr>
      <dsp:spPr>
        <a:xfrm>
          <a:off x="453455" y="1063"/>
          <a:ext cx="1415074" cy="8490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Understanding pregnancy, labour and birth</a:t>
          </a:r>
        </a:p>
      </dsp:txBody>
      <dsp:txXfrm>
        <a:off x="453455" y="1063"/>
        <a:ext cx="1415074" cy="849044"/>
      </dsp:txXfrm>
    </dsp:sp>
    <dsp:sp modelId="{4D428679-26BA-41E1-B346-68C19D4225B7}">
      <dsp:nvSpPr>
        <dsp:cNvPr id="0" name=""/>
        <dsp:cNvSpPr/>
      </dsp:nvSpPr>
      <dsp:spPr>
        <a:xfrm>
          <a:off x="2010037" y="1063"/>
          <a:ext cx="1415074" cy="8490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Understanding your baby 0-6 mths</a:t>
          </a:r>
        </a:p>
      </dsp:txBody>
      <dsp:txXfrm>
        <a:off x="2010037" y="1063"/>
        <a:ext cx="1415074" cy="849044"/>
      </dsp:txXfrm>
    </dsp:sp>
    <dsp:sp modelId="{27514727-DC2C-413F-9FC1-093B9A22EBF3}">
      <dsp:nvSpPr>
        <dsp:cNvPr id="0" name=""/>
        <dsp:cNvSpPr/>
      </dsp:nvSpPr>
      <dsp:spPr>
        <a:xfrm>
          <a:off x="3566619" y="1063"/>
          <a:ext cx="1415074" cy="8490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Understanding your pre-term or sick baby in hospital</a:t>
          </a:r>
        </a:p>
      </dsp:txBody>
      <dsp:txXfrm>
        <a:off x="3566619" y="1063"/>
        <a:ext cx="1415074" cy="849044"/>
      </dsp:txXfrm>
    </dsp:sp>
    <dsp:sp modelId="{56148582-B678-44CC-9F41-F2FDB4F7C743}">
      <dsp:nvSpPr>
        <dsp:cNvPr id="0" name=""/>
        <dsp:cNvSpPr/>
      </dsp:nvSpPr>
      <dsp:spPr>
        <a:xfrm>
          <a:off x="5123201" y="1063"/>
          <a:ext cx="1415074" cy="8490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Understanding your pre-term or sick baby now they are home</a:t>
          </a:r>
        </a:p>
      </dsp:txBody>
      <dsp:txXfrm>
        <a:off x="5123201" y="1063"/>
        <a:ext cx="1415074" cy="849044"/>
      </dsp:txXfrm>
    </dsp:sp>
    <dsp:sp modelId="{67A0F779-D97D-4F1D-A7A9-101205F224B4}">
      <dsp:nvSpPr>
        <dsp:cNvPr id="0" name=""/>
        <dsp:cNvSpPr/>
      </dsp:nvSpPr>
      <dsp:spPr>
        <a:xfrm>
          <a:off x="453455" y="991615"/>
          <a:ext cx="1415074" cy="8490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Understanding your children from Toddler to Teen 6mths – 19yrs</a:t>
          </a:r>
        </a:p>
      </dsp:txBody>
      <dsp:txXfrm>
        <a:off x="453455" y="991615"/>
        <a:ext cx="1415074" cy="849044"/>
      </dsp:txXfrm>
    </dsp:sp>
    <dsp:sp modelId="{C94C9ACC-B5AB-407C-B1FA-26F9B219DB22}">
      <dsp:nvSpPr>
        <dsp:cNvPr id="0" name=""/>
        <dsp:cNvSpPr/>
      </dsp:nvSpPr>
      <dsp:spPr>
        <a:xfrm>
          <a:off x="2010037" y="991615"/>
          <a:ext cx="1415074" cy="8490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Understanding your child with additional needs 6mths – 19yrs</a:t>
          </a:r>
        </a:p>
      </dsp:txBody>
      <dsp:txXfrm>
        <a:off x="2010037" y="991615"/>
        <a:ext cx="1415074" cy="849044"/>
      </dsp:txXfrm>
    </dsp:sp>
    <dsp:sp modelId="{841EA24F-1AC2-4F43-AD45-606F2773C31E}">
      <dsp:nvSpPr>
        <dsp:cNvPr id="0" name=""/>
        <dsp:cNvSpPr/>
      </dsp:nvSpPr>
      <dsp:spPr>
        <a:xfrm>
          <a:off x="3566619" y="991615"/>
          <a:ext cx="1415074" cy="8490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Understanding my child's mental health and well being</a:t>
          </a:r>
        </a:p>
      </dsp:txBody>
      <dsp:txXfrm>
        <a:off x="3566619" y="991615"/>
        <a:ext cx="1415074" cy="849044"/>
      </dsp:txXfrm>
    </dsp:sp>
    <dsp:sp modelId="{43861FF5-CC62-4129-B945-BD7B2C37EAA3}">
      <dsp:nvSpPr>
        <dsp:cNvPr id="0" name=""/>
        <dsp:cNvSpPr/>
      </dsp:nvSpPr>
      <dsp:spPr>
        <a:xfrm>
          <a:off x="5123201" y="991615"/>
          <a:ext cx="1415074" cy="8490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Understanding your child’s feelings</a:t>
          </a:r>
        </a:p>
      </dsp:txBody>
      <dsp:txXfrm>
        <a:off x="5123201" y="991615"/>
        <a:ext cx="1415074" cy="849044"/>
      </dsp:txXfrm>
    </dsp:sp>
    <dsp:sp modelId="{B0DC4780-2D8B-4824-891D-C6E63F4582DC}">
      <dsp:nvSpPr>
        <dsp:cNvPr id="0" name=""/>
        <dsp:cNvSpPr/>
      </dsp:nvSpPr>
      <dsp:spPr>
        <a:xfrm>
          <a:off x="1231746" y="1982167"/>
          <a:ext cx="1415074" cy="8490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Understanding your teenager's brain</a:t>
          </a:r>
        </a:p>
      </dsp:txBody>
      <dsp:txXfrm>
        <a:off x="1231746" y="1982167"/>
        <a:ext cx="1415074" cy="849044"/>
      </dsp:txXfrm>
    </dsp:sp>
    <dsp:sp modelId="{522CB5E2-0A5D-40DA-B9A9-B3C9E5B6C5F4}">
      <dsp:nvSpPr>
        <dsp:cNvPr id="0" name=""/>
        <dsp:cNvSpPr/>
      </dsp:nvSpPr>
      <dsp:spPr>
        <a:xfrm>
          <a:off x="2788328" y="1982167"/>
          <a:ext cx="1415074" cy="8490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Understanding your relationships – for adults</a:t>
          </a:r>
        </a:p>
      </dsp:txBody>
      <dsp:txXfrm>
        <a:off x="2788328" y="1982167"/>
        <a:ext cx="1415074" cy="849044"/>
      </dsp:txXfrm>
    </dsp:sp>
    <dsp:sp modelId="{AC6FD697-7FF6-4663-B7FC-667C796BFCEE}">
      <dsp:nvSpPr>
        <dsp:cNvPr id="0" name=""/>
        <dsp:cNvSpPr/>
      </dsp:nvSpPr>
      <dsp:spPr>
        <a:xfrm>
          <a:off x="4344910" y="1982167"/>
          <a:ext cx="1415074" cy="8490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Understanding your own trauma – for adults</a:t>
          </a:r>
        </a:p>
      </dsp:txBody>
      <dsp:txXfrm>
        <a:off x="4344910" y="1982167"/>
        <a:ext cx="1415074" cy="849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261A5-0071-4B9F-93A5-D82B9FBF9A92}">
      <dsp:nvSpPr>
        <dsp:cNvPr id="0" name=""/>
        <dsp:cNvSpPr/>
      </dsp:nvSpPr>
      <dsp:spPr>
        <a:xfrm>
          <a:off x="7077" y="284687"/>
          <a:ext cx="2115524" cy="1985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Liverpool Healthy Relationship Co Ordinator is now offering a series of drop ins within our new Family Hub settings for parents to access signposting and guidance in relation to relationship difficulties. </a:t>
          </a:r>
        </a:p>
      </dsp:txBody>
      <dsp:txXfrm>
        <a:off x="65221" y="342831"/>
        <a:ext cx="1999236" cy="1868882"/>
      </dsp:txXfrm>
    </dsp:sp>
    <dsp:sp modelId="{F42FC92A-44A8-4829-84B7-518B052B0DA5}">
      <dsp:nvSpPr>
        <dsp:cNvPr id="0" name=""/>
        <dsp:cNvSpPr/>
      </dsp:nvSpPr>
      <dsp:spPr>
        <a:xfrm>
          <a:off x="2308768" y="1014947"/>
          <a:ext cx="448491" cy="5246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308768" y="1119877"/>
        <a:ext cx="313944" cy="314790"/>
      </dsp:txXfrm>
    </dsp:sp>
    <dsp:sp modelId="{9E670237-DB50-46D9-ACD3-9BFDC09B0D5B}">
      <dsp:nvSpPr>
        <dsp:cNvPr id="0" name=""/>
        <dsp:cNvSpPr/>
      </dsp:nvSpPr>
      <dsp:spPr>
        <a:xfrm>
          <a:off x="2968812" y="298605"/>
          <a:ext cx="2115524" cy="19573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These will be held at our North Hub within Clubmoor and Ellergreen Children’s Centre and within our new South Hub at Five for Families Childrens Centre.</a:t>
          </a:r>
        </a:p>
      </dsp:txBody>
      <dsp:txXfrm>
        <a:off x="3026140" y="355933"/>
        <a:ext cx="2000868" cy="1842678"/>
      </dsp:txXfrm>
    </dsp:sp>
    <dsp:sp modelId="{D864E77C-64B2-47F1-AA31-83F99EE61E8F}">
      <dsp:nvSpPr>
        <dsp:cNvPr id="0" name=""/>
        <dsp:cNvSpPr/>
      </dsp:nvSpPr>
      <dsp:spPr>
        <a:xfrm>
          <a:off x="5270502" y="1014947"/>
          <a:ext cx="448491" cy="5246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270502" y="1119877"/>
        <a:ext cx="313944" cy="314790"/>
      </dsp:txXfrm>
    </dsp:sp>
    <dsp:sp modelId="{97E25229-C1BC-43F2-AB23-B843D4C0B27D}">
      <dsp:nvSpPr>
        <dsp:cNvPr id="0" name=""/>
        <dsp:cNvSpPr/>
      </dsp:nvSpPr>
      <dsp:spPr>
        <a:xfrm>
          <a:off x="5930546" y="267101"/>
          <a:ext cx="2115524" cy="20203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dirty="0"/>
            <a:t>Michelle will be commencing a new Parent Group in Spring 2024 – “Strengthening Family Relationships” </a:t>
          </a:r>
          <a:r>
            <a:rPr lang="en-US" sz="1000" kern="1200" dirty="0"/>
            <a:t>for parents who wish to improve relationship communication or improve how they co parent whilst separated to reduce conflict.</a:t>
          </a:r>
        </a:p>
      </dsp:txBody>
      <dsp:txXfrm>
        <a:off x="5989720" y="326275"/>
        <a:ext cx="1997176" cy="190199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88F1-3296-53EA-AF01-5E2F53629C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F31EBA-7FDE-734A-6A3F-FE4AD87D37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6475D9C-7B2E-657F-9F65-1B8A7063CDB7}"/>
              </a:ext>
            </a:extLst>
          </p:cNvPr>
          <p:cNvSpPr>
            <a:spLocks noGrp="1"/>
          </p:cNvSpPr>
          <p:nvPr>
            <p:ph type="dt" sz="half" idx="10"/>
          </p:nvPr>
        </p:nvSpPr>
        <p:spPr/>
        <p:txBody>
          <a:bodyPr/>
          <a:lstStyle/>
          <a:p>
            <a:fld id="{C3435E14-A06D-42A4-B303-A0CA74D186D4}" type="datetimeFigureOut">
              <a:rPr lang="en-GB" smtClean="0"/>
              <a:t>01/02/2024</a:t>
            </a:fld>
            <a:endParaRPr lang="en-GB"/>
          </a:p>
        </p:txBody>
      </p:sp>
      <p:sp>
        <p:nvSpPr>
          <p:cNvPr id="5" name="Footer Placeholder 4">
            <a:extLst>
              <a:ext uri="{FF2B5EF4-FFF2-40B4-BE49-F238E27FC236}">
                <a16:creationId xmlns:a16="http://schemas.microsoft.com/office/drawing/2014/main" id="{ABF89C22-C2F3-2F3F-F25D-127871F106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0D3B98-84E9-4641-2CF2-1F042B1EBE37}"/>
              </a:ext>
            </a:extLst>
          </p:cNvPr>
          <p:cNvSpPr>
            <a:spLocks noGrp="1"/>
          </p:cNvSpPr>
          <p:nvPr>
            <p:ph type="sldNum" sz="quarter" idx="12"/>
          </p:nvPr>
        </p:nvSpPr>
        <p:spPr/>
        <p:txBody>
          <a:bodyPr/>
          <a:lstStyle/>
          <a:p>
            <a:fld id="{983BE183-61AD-4B19-87F9-C0EA6D52598A}" type="slidenum">
              <a:rPr lang="en-GB" smtClean="0"/>
              <a:t>‹#›</a:t>
            </a:fld>
            <a:endParaRPr lang="en-GB"/>
          </a:p>
        </p:txBody>
      </p:sp>
    </p:spTree>
    <p:extLst>
      <p:ext uri="{BB962C8B-B14F-4D97-AF65-F5344CB8AC3E}">
        <p14:creationId xmlns:p14="http://schemas.microsoft.com/office/powerpoint/2010/main" val="2679048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20108-99B2-1BF6-C8FD-E770541D3C3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F625D9-2F40-2262-CAA4-EAC92C3A7E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A1BAC4-1187-16F1-DDD3-35040FFD7502}"/>
              </a:ext>
            </a:extLst>
          </p:cNvPr>
          <p:cNvSpPr>
            <a:spLocks noGrp="1"/>
          </p:cNvSpPr>
          <p:nvPr>
            <p:ph type="dt" sz="half" idx="10"/>
          </p:nvPr>
        </p:nvSpPr>
        <p:spPr/>
        <p:txBody>
          <a:bodyPr/>
          <a:lstStyle/>
          <a:p>
            <a:fld id="{C3435E14-A06D-42A4-B303-A0CA74D186D4}" type="datetimeFigureOut">
              <a:rPr lang="en-GB" smtClean="0"/>
              <a:t>01/02/2024</a:t>
            </a:fld>
            <a:endParaRPr lang="en-GB"/>
          </a:p>
        </p:txBody>
      </p:sp>
      <p:sp>
        <p:nvSpPr>
          <p:cNvPr id="5" name="Footer Placeholder 4">
            <a:extLst>
              <a:ext uri="{FF2B5EF4-FFF2-40B4-BE49-F238E27FC236}">
                <a16:creationId xmlns:a16="http://schemas.microsoft.com/office/drawing/2014/main" id="{4774F0AB-9C0F-EA1D-55EA-503F5FD629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BE9F08-447C-8D4B-D677-08C8D362A1A2}"/>
              </a:ext>
            </a:extLst>
          </p:cNvPr>
          <p:cNvSpPr>
            <a:spLocks noGrp="1"/>
          </p:cNvSpPr>
          <p:nvPr>
            <p:ph type="sldNum" sz="quarter" idx="12"/>
          </p:nvPr>
        </p:nvSpPr>
        <p:spPr/>
        <p:txBody>
          <a:bodyPr/>
          <a:lstStyle/>
          <a:p>
            <a:fld id="{983BE183-61AD-4B19-87F9-C0EA6D52598A}" type="slidenum">
              <a:rPr lang="en-GB" smtClean="0"/>
              <a:t>‹#›</a:t>
            </a:fld>
            <a:endParaRPr lang="en-GB"/>
          </a:p>
        </p:txBody>
      </p:sp>
    </p:spTree>
    <p:extLst>
      <p:ext uri="{BB962C8B-B14F-4D97-AF65-F5344CB8AC3E}">
        <p14:creationId xmlns:p14="http://schemas.microsoft.com/office/powerpoint/2010/main" val="264387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35164B-582C-53EC-3ACE-9810D65E9F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7E7716-45A0-56B5-40F8-127F034CA0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AB489D-4A68-579C-D22F-A2C5CEB0A549}"/>
              </a:ext>
            </a:extLst>
          </p:cNvPr>
          <p:cNvSpPr>
            <a:spLocks noGrp="1"/>
          </p:cNvSpPr>
          <p:nvPr>
            <p:ph type="dt" sz="half" idx="10"/>
          </p:nvPr>
        </p:nvSpPr>
        <p:spPr/>
        <p:txBody>
          <a:bodyPr/>
          <a:lstStyle/>
          <a:p>
            <a:fld id="{C3435E14-A06D-42A4-B303-A0CA74D186D4}" type="datetimeFigureOut">
              <a:rPr lang="en-GB" smtClean="0"/>
              <a:t>01/02/2024</a:t>
            </a:fld>
            <a:endParaRPr lang="en-GB"/>
          </a:p>
        </p:txBody>
      </p:sp>
      <p:sp>
        <p:nvSpPr>
          <p:cNvPr id="5" name="Footer Placeholder 4">
            <a:extLst>
              <a:ext uri="{FF2B5EF4-FFF2-40B4-BE49-F238E27FC236}">
                <a16:creationId xmlns:a16="http://schemas.microsoft.com/office/drawing/2014/main" id="{C1D79F53-AD3A-9AA5-5BBE-1035221B02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DD321D-554C-B3BD-FBA0-B6DACCD9E7E3}"/>
              </a:ext>
            </a:extLst>
          </p:cNvPr>
          <p:cNvSpPr>
            <a:spLocks noGrp="1"/>
          </p:cNvSpPr>
          <p:nvPr>
            <p:ph type="sldNum" sz="quarter" idx="12"/>
          </p:nvPr>
        </p:nvSpPr>
        <p:spPr/>
        <p:txBody>
          <a:bodyPr/>
          <a:lstStyle/>
          <a:p>
            <a:fld id="{983BE183-61AD-4B19-87F9-C0EA6D52598A}" type="slidenum">
              <a:rPr lang="en-GB" smtClean="0"/>
              <a:t>‹#›</a:t>
            </a:fld>
            <a:endParaRPr lang="en-GB"/>
          </a:p>
        </p:txBody>
      </p:sp>
    </p:spTree>
    <p:extLst>
      <p:ext uri="{BB962C8B-B14F-4D97-AF65-F5344CB8AC3E}">
        <p14:creationId xmlns:p14="http://schemas.microsoft.com/office/powerpoint/2010/main" val="349108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68082-0614-09B6-8000-5442280919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C16408D-AF19-2A00-F14E-994CF88DC3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CE8871-41B9-F24D-8F83-8D9B99A0C004}"/>
              </a:ext>
            </a:extLst>
          </p:cNvPr>
          <p:cNvSpPr>
            <a:spLocks noGrp="1"/>
          </p:cNvSpPr>
          <p:nvPr>
            <p:ph type="dt" sz="half" idx="10"/>
          </p:nvPr>
        </p:nvSpPr>
        <p:spPr/>
        <p:txBody>
          <a:bodyPr/>
          <a:lstStyle/>
          <a:p>
            <a:fld id="{C3435E14-A06D-42A4-B303-A0CA74D186D4}" type="datetimeFigureOut">
              <a:rPr lang="en-GB" smtClean="0"/>
              <a:t>01/02/2024</a:t>
            </a:fld>
            <a:endParaRPr lang="en-GB"/>
          </a:p>
        </p:txBody>
      </p:sp>
      <p:sp>
        <p:nvSpPr>
          <p:cNvPr id="5" name="Footer Placeholder 4">
            <a:extLst>
              <a:ext uri="{FF2B5EF4-FFF2-40B4-BE49-F238E27FC236}">
                <a16:creationId xmlns:a16="http://schemas.microsoft.com/office/drawing/2014/main" id="{E2A1E05B-E276-BCE1-262B-99D9EC8C13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5CCBA8-ECDF-BAA2-FBD5-AFBD595D5991}"/>
              </a:ext>
            </a:extLst>
          </p:cNvPr>
          <p:cNvSpPr>
            <a:spLocks noGrp="1"/>
          </p:cNvSpPr>
          <p:nvPr>
            <p:ph type="sldNum" sz="quarter" idx="12"/>
          </p:nvPr>
        </p:nvSpPr>
        <p:spPr/>
        <p:txBody>
          <a:bodyPr/>
          <a:lstStyle/>
          <a:p>
            <a:fld id="{983BE183-61AD-4B19-87F9-C0EA6D52598A}" type="slidenum">
              <a:rPr lang="en-GB" smtClean="0"/>
              <a:t>‹#›</a:t>
            </a:fld>
            <a:endParaRPr lang="en-GB"/>
          </a:p>
        </p:txBody>
      </p:sp>
    </p:spTree>
    <p:extLst>
      <p:ext uri="{BB962C8B-B14F-4D97-AF65-F5344CB8AC3E}">
        <p14:creationId xmlns:p14="http://schemas.microsoft.com/office/powerpoint/2010/main" val="194765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08E0-4673-B2BB-9CFD-9EE584F139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C1763E4-3C78-084A-E996-4B27CFD873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4710D9-F452-01BC-23F4-A4C876425FEC}"/>
              </a:ext>
            </a:extLst>
          </p:cNvPr>
          <p:cNvSpPr>
            <a:spLocks noGrp="1"/>
          </p:cNvSpPr>
          <p:nvPr>
            <p:ph type="dt" sz="half" idx="10"/>
          </p:nvPr>
        </p:nvSpPr>
        <p:spPr/>
        <p:txBody>
          <a:bodyPr/>
          <a:lstStyle/>
          <a:p>
            <a:fld id="{C3435E14-A06D-42A4-B303-A0CA74D186D4}" type="datetimeFigureOut">
              <a:rPr lang="en-GB" smtClean="0"/>
              <a:t>01/02/2024</a:t>
            </a:fld>
            <a:endParaRPr lang="en-GB"/>
          </a:p>
        </p:txBody>
      </p:sp>
      <p:sp>
        <p:nvSpPr>
          <p:cNvPr id="5" name="Footer Placeholder 4">
            <a:extLst>
              <a:ext uri="{FF2B5EF4-FFF2-40B4-BE49-F238E27FC236}">
                <a16:creationId xmlns:a16="http://schemas.microsoft.com/office/drawing/2014/main" id="{75A0628A-B8F9-27F1-C2D2-3103D88A71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55C260-83C5-2E0D-0256-FF1225F93D5D}"/>
              </a:ext>
            </a:extLst>
          </p:cNvPr>
          <p:cNvSpPr>
            <a:spLocks noGrp="1"/>
          </p:cNvSpPr>
          <p:nvPr>
            <p:ph type="sldNum" sz="quarter" idx="12"/>
          </p:nvPr>
        </p:nvSpPr>
        <p:spPr/>
        <p:txBody>
          <a:bodyPr/>
          <a:lstStyle/>
          <a:p>
            <a:fld id="{983BE183-61AD-4B19-87F9-C0EA6D52598A}" type="slidenum">
              <a:rPr lang="en-GB" smtClean="0"/>
              <a:t>‹#›</a:t>
            </a:fld>
            <a:endParaRPr lang="en-GB"/>
          </a:p>
        </p:txBody>
      </p:sp>
    </p:spTree>
    <p:extLst>
      <p:ext uri="{BB962C8B-B14F-4D97-AF65-F5344CB8AC3E}">
        <p14:creationId xmlns:p14="http://schemas.microsoft.com/office/powerpoint/2010/main" val="814727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7B232-8797-19F7-4119-E42032E172E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697E65-37F0-B487-0DC7-BB7842A5769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555E80-8D2D-1E19-7600-6DAAAD1985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3746C7-F7DE-FA6D-4CCA-2176D46D3322}"/>
              </a:ext>
            </a:extLst>
          </p:cNvPr>
          <p:cNvSpPr>
            <a:spLocks noGrp="1"/>
          </p:cNvSpPr>
          <p:nvPr>
            <p:ph type="dt" sz="half" idx="10"/>
          </p:nvPr>
        </p:nvSpPr>
        <p:spPr/>
        <p:txBody>
          <a:bodyPr/>
          <a:lstStyle/>
          <a:p>
            <a:fld id="{C3435E14-A06D-42A4-B303-A0CA74D186D4}" type="datetimeFigureOut">
              <a:rPr lang="en-GB" smtClean="0"/>
              <a:t>01/02/2024</a:t>
            </a:fld>
            <a:endParaRPr lang="en-GB"/>
          </a:p>
        </p:txBody>
      </p:sp>
      <p:sp>
        <p:nvSpPr>
          <p:cNvPr id="6" name="Footer Placeholder 5">
            <a:extLst>
              <a:ext uri="{FF2B5EF4-FFF2-40B4-BE49-F238E27FC236}">
                <a16:creationId xmlns:a16="http://schemas.microsoft.com/office/drawing/2014/main" id="{0F30AECF-E407-076B-BF41-F0F91230E2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C2C0F5-6EF5-4286-F6E0-354483EAD30C}"/>
              </a:ext>
            </a:extLst>
          </p:cNvPr>
          <p:cNvSpPr>
            <a:spLocks noGrp="1"/>
          </p:cNvSpPr>
          <p:nvPr>
            <p:ph type="sldNum" sz="quarter" idx="12"/>
          </p:nvPr>
        </p:nvSpPr>
        <p:spPr/>
        <p:txBody>
          <a:bodyPr/>
          <a:lstStyle/>
          <a:p>
            <a:fld id="{983BE183-61AD-4B19-87F9-C0EA6D52598A}" type="slidenum">
              <a:rPr lang="en-GB" smtClean="0"/>
              <a:t>‹#›</a:t>
            </a:fld>
            <a:endParaRPr lang="en-GB"/>
          </a:p>
        </p:txBody>
      </p:sp>
    </p:spTree>
    <p:extLst>
      <p:ext uri="{BB962C8B-B14F-4D97-AF65-F5344CB8AC3E}">
        <p14:creationId xmlns:p14="http://schemas.microsoft.com/office/powerpoint/2010/main" val="589086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EE465-031C-89DD-17BC-C2A5094F96E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216219-4B9D-0437-7097-515FFCB036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2A35F91-3614-7F64-4D32-4649F4E565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7BF1281-4386-26BB-7C80-1BD31DBBE4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AA50BD-37AE-BCB4-3A0A-EB1C305F82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8A1A9E5-C531-7651-1F7F-F59DEAFEAA39}"/>
              </a:ext>
            </a:extLst>
          </p:cNvPr>
          <p:cNvSpPr>
            <a:spLocks noGrp="1"/>
          </p:cNvSpPr>
          <p:nvPr>
            <p:ph type="dt" sz="half" idx="10"/>
          </p:nvPr>
        </p:nvSpPr>
        <p:spPr/>
        <p:txBody>
          <a:bodyPr/>
          <a:lstStyle/>
          <a:p>
            <a:fld id="{C3435E14-A06D-42A4-B303-A0CA74D186D4}" type="datetimeFigureOut">
              <a:rPr lang="en-GB" smtClean="0"/>
              <a:t>01/02/2024</a:t>
            </a:fld>
            <a:endParaRPr lang="en-GB"/>
          </a:p>
        </p:txBody>
      </p:sp>
      <p:sp>
        <p:nvSpPr>
          <p:cNvPr id="8" name="Footer Placeholder 7">
            <a:extLst>
              <a:ext uri="{FF2B5EF4-FFF2-40B4-BE49-F238E27FC236}">
                <a16:creationId xmlns:a16="http://schemas.microsoft.com/office/drawing/2014/main" id="{37BECD2D-0094-B8A0-9CF0-93297B06B9B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C36BF1-EB85-DD8A-3895-617B9502FBFD}"/>
              </a:ext>
            </a:extLst>
          </p:cNvPr>
          <p:cNvSpPr>
            <a:spLocks noGrp="1"/>
          </p:cNvSpPr>
          <p:nvPr>
            <p:ph type="sldNum" sz="quarter" idx="12"/>
          </p:nvPr>
        </p:nvSpPr>
        <p:spPr/>
        <p:txBody>
          <a:bodyPr/>
          <a:lstStyle/>
          <a:p>
            <a:fld id="{983BE183-61AD-4B19-87F9-C0EA6D52598A}" type="slidenum">
              <a:rPr lang="en-GB" smtClean="0"/>
              <a:t>‹#›</a:t>
            </a:fld>
            <a:endParaRPr lang="en-GB"/>
          </a:p>
        </p:txBody>
      </p:sp>
    </p:spTree>
    <p:extLst>
      <p:ext uri="{BB962C8B-B14F-4D97-AF65-F5344CB8AC3E}">
        <p14:creationId xmlns:p14="http://schemas.microsoft.com/office/powerpoint/2010/main" val="3698484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CB54E-71D1-C4E9-7CFB-8FDFD32E42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160AF4B-6B21-3CB9-F498-55A381977AEF}"/>
              </a:ext>
            </a:extLst>
          </p:cNvPr>
          <p:cNvSpPr>
            <a:spLocks noGrp="1"/>
          </p:cNvSpPr>
          <p:nvPr>
            <p:ph type="dt" sz="half" idx="10"/>
          </p:nvPr>
        </p:nvSpPr>
        <p:spPr/>
        <p:txBody>
          <a:bodyPr/>
          <a:lstStyle/>
          <a:p>
            <a:fld id="{C3435E14-A06D-42A4-B303-A0CA74D186D4}" type="datetimeFigureOut">
              <a:rPr lang="en-GB" smtClean="0"/>
              <a:t>01/02/2024</a:t>
            </a:fld>
            <a:endParaRPr lang="en-GB"/>
          </a:p>
        </p:txBody>
      </p:sp>
      <p:sp>
        <p:nvSpPr>
          <p:cNvPr id="4" name="Footer Placeholder 3">
            <a:extLst>
              <a:ext uri="{FF2B5EF4-FFF2-40B4-BE49-F238E27FC236}">
                <a16:creationId xmlns:a16="http://schemas.microsoft.com/office/drawing/2014/main" id="{D3C641FA-F5F7-3A52-A3FD-F05F6B59A11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CB9F1-B024-5097-B6F7-D496BC87A5AF}"/>
              </a:ext>
            </a:extLst>
          </p:cNvPr>
          <p:cNvSpPr>
            <a:spLocks noGrp="1"/>
          </p:cNvSpPr>
          <p:nvPr>
            <p:ph type="sldNum" sz="quarter" idx="12"/>
          </p:nvPr>
        </p:nvSpPr>
        <p:spPr/>
        <p:txBody>
          <a:bodyPr/>
          <a:lstStyle/>
          <a:p>
            <a:fld id="{983BE183-61AD-4B19-87F9-C0EA6D52598A}" type="slidenum">
              <a:rPr lang="en-GB" smtClean="0"/>
              <a:t>‹#›</a:t>
            </a:fld>
            <a:endParaRPr lang="en-GB"/>
          </a:p>
        </p:txBody>
      </p:sp>
    </p:spTree>
    <p:extLst>
      <p:ext uri="{BB962C8B-B14F-4D97-AF65-F5344CB8AC3E}">
        <p14:creationId xmlns:p14="http://schemas.microsoft.com/office/powerpoint/2010/main" val="3313793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C13045-DDEB-DEE2-330A-56EBE9C6FEA4}"/>
              </a:ext>
            </a:extLst>
          </p:cNvPr>
          <p:cNvSpPr>
            <a:spLocks noGrp="1"/>
          </p:cNvSpPr>
          <p:nvPr>
            <p:ph type="dt" sz="half" idx="10"/>
          </p:nvPr>
        </p:nvSpPr>
        <p:spPr/>
        <p:txBody>
          <a:bodyPr/>
          <a:lstStyle/>
          <a:p>
            <a:fld id="{C3435E14-A06D-42A4-B303-A0CA74D186D4}" type="datetimeFigureOut">
              <a:rPr lang="en-GB" smtClean="0"/>
              <a:t>01/02/2024</a:t>
            </a:fld>
            <a:endParaRPr lang="en-GB"/>
          </a:p>
        </p:txBody>
      </p:sp>
      <p:sp>
        <p:nvSpPr>
          <p:cNvPr id="3" name="Footer Placeholder 2">
            <a:extLst>
              <a:ext uri="{FF2B5EF4-FFF2-40B4-BE49-F238E27FC236}">
                <a16:creationId xmlns:a16="http://schemas.microsoft.com/office/drawing/2014/main" id="{DCC25A34-8DC3-4007-22DE-021C3F26037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5996569-6B69-FB6A-6331-363F1B674972}"/>
              </a:ext>
            </a:extLst>
          </p:cNvPr>
          <p:cNvSpPr>
            <a:spLocks noGrp="1"/>
          </p:cNvSpPr>
          <p:nvPr>
            <p:ph type="sldNum" sz="quarter" idx="12"/>
          </p:nvPr>
        </p:nvSpPr>
        <p:spPr/>
        <p:txBody>
          <a:bodyPr/>
          <a:lstStyle/>
          <a:p>
            <a:fld id="{983BE183-61AD-4B19-87F9-C0EA6D52598A}" type="slidenum">
              <a:rPr lang="en-GB" smtClean="0"/>
              <a:t>‹#›</a:t>
            </a:fld>
            <a:endParaRPr lang="en-GB"/>
          </a:p>
        </p:txBody>
      </p:sp>
    </p:spTree>
    <p:extLst>
      <p:ext uri="{BB962C8B-B14F-4D97-AF65-F5344CB8AC3E}">
        <p14:creationId xmlns:p14="http://schemas.microsoft.com/office/powerpoint/2010/main" val="382341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6714A-3055-02D7-74A0-BCB2A0704C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3C18085-6751-C69A-0DA3-2C70F9BC9C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0D6ED83-DEF5-3D1E-32A0-F458F2B345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5AD7C0-D149-BD21-CE0A-1968BA9899E5}"/>
              </a:ext>
            </a:extLst>
          </p:cNvPr>
          <p:cNvSpPr>
            <a:spLocks noGrp="1"/>
          </p:cNvSpPr>
          <p:nvPr>
            <p:ph type="dt" sz="half" idx="10"/>
          </p:nvPr>
        </p:nvSpPr>
        <p:spPr/>
        <p:txBody>
          <a:bodyPr/>
          <a:lstStyle/>
          <a:p>
            <a:fld id="{C3435E14-A06D-42A4-B303-A0CA74D186D4}" type="datetimeFigureOut">
              <a:rPr lang="en-GB" smtClean="0"/>
              <a:t>01/02/2024</a:t>
            </a:fld>
            <a:endParaRPr lang="en-GB"/>
          </a:p>
        </p:txBody>
      </p:sp>
      <p:sp>
        <p:nvSpPr>
          <p:cNvPr id="6" name="Footer Placeholder 5">
            <a:extLst>
              <a:ext uri="{FF2B5EF4-FFF2-40B4-BE49-F238E27FC236}">
                <a16:creationId xmlns:a16="http://schemas.microsoft.com/office/drawing/2014/main" id="{222C8862-47D2-8444-ADFA-46A35EE6953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17BDC1-2D2F-9F0D-978E-D92D5963B41B}"/>
              </a:ext>
            </a:extLst>
          </p:cNvPr>
          <p:cNvSpPr>
            <a:spLocks noGrp="1"/>
          </p:cNvSpPr>
          <p:nvPr>
            <p:ph type="sldNum" sz="quarter" idx="12"/>
          </p:nvPr>
        </p:nvSpPr>
        <p:spPr/>
        <p:txBody>
          <a:bodyPr/>
          <a:lstStyle/>
          <a:p>
            <a:fld id="{983BE183-61AD-4B19-87F9-C0EA6D52598A}" type="slidenum">
              <a:rPr lang="en-GB" smtClean="0"/>
              <a:t>‹#›</a:t>
            </a:fld>
            <a:endParaRPr lang="en-GB"/>
          </a:p>
        </p:txBody>
      </p:sp>
    </p:spTree>
    <p:extLst>
      <p:ext uri="{BB962C8B-B14F-4D97-AF65-F5344CB8AC3E}">
        <p14:creationId xmlns:p14="http://schemas.microsoft.com/office/powerpoint/2010/main" val="1654721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9A14D-15A6-E315-7F9E-A581E808FD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61CCCB9-5986-C21C-02E0-C5C34F07B8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D3A5DFA-ACD1-E3E7-6A9A-C3ED1627E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08DAA8-72B1-C33C-0C24-A019244B4159}"/>
              </a:ext>
            </a:extLst>
          </p:cNvPr>
          <p:cNvSpPr>
            <a:spLocks noGrp="1"/>
          </p:cNvSpPr>
          <p:nvPr>
            <p:ph type="dt" sz="half" idx="10"/>
          </p:nvPr>
        </p:nvSpPr>
        <p:spPr/>
        <p:txBody>
          <a:bodyPr/>
          <a:lstStyle/>
          <a:p>
            <a:fld id="{C3435E14-A06D-42A4-B303-A0CA74D186D4}" type="datetimeFigureOut">
              <a:rPr lang="en-GB" smtClean="0"/>
              <a:t>01/02/2024</a:t>
            </a:fld>
            <a:endParaRPr lang="en-GB"/>
          </a:p>
        </p:txBody>
      </p:sp>
      <p:sp>
        <p:nvSpPr>
          <p:cNvPr id="6" name="Footer Placeholder 5">
            <a:extLst>
              <a:ext uri="{FF2B5EF4-FFF2-40B4-BE49-F238E27FC236}">
                <a16:creationId xmlns:a16="http://schemas.microsoft.com/office/drawing/2014/main" id="{D7035E11-1394-26F8-549F-E349F8763D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159114-992F-8168-5A0A-DCF6070EC573}"/>
              </a:ext>
            </a:extLst>
          </p:cNvPr>
          <p:cNvSpPr>
            <a:spLocks noGrp="1"/>
          </p:cNvSpPr>
          <p:nvPr>
            <p:ph type="sldNum" sz="quarter" idx="12"/>
          </p:nvPr>
        </p:nvSpPr>
        <p:spPr/>
        <p:txBody>
          <a:bodyPr/>
          <a:lstStyle/>
          <a:p>
            <a:fld id="{983BE183-61AD-4B19-87F9-C0EA6D52598A}" type="slidenum">
              <a:rPr lang="en-GB" smtClean="0"/>
              <a:t>‹#›</a:t>
            </a:fld>
            <a:endParaRPr lang="en-GB"/>
          </a:p>
        </p:txBody>
      </p:sp>
    </p:spTree>
    <p:extLst>
      <p:ext uri="{BB962C8B-B14F-4D97-AF65-F5344CB8AC3E}">
        <p14:creationId xmlns:p14="http://schemas.microsoft.com/office/powerpoint/2010/main" val="1592272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B91F86-18F4-DC3D-8AC5-1D7930784C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CA60F7F-5D78-0CD3-8DF6-2141F2B033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A57FF8D-EF3B-6586-26CD-CEFA154B49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35E14-A06D-42A4-B303-A0CA74D186D4}" type="datetimeFigureOut">
              <a:rPr lang="en-GB" smtClean="0"/>
              <a:t>01/02/2024</a:t>
            </a:fld>
            <a:endParaRPr lang="en-GB"/>
          </a:p>
        </p:txBody>
      </p:sp>
      <p:sp>
        <p:nvSpPr>
          <p:cNvPr id="5" name="Footer Placeholder 4">
            <a:extLst>
              <a:ext uri="{FF2B5EF4-FFF2-40B4-BE49-F238E27FC236}">
                <a16:creationId xmlns:a16="http://schemas.microsoft.com/office/drawing/2014/main" id="{2EFB2FCB-F231-1991-4A30-79C9442DBF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A1C70BA-97BC-B478-6CF7-D7FE74EEF2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3BE183-61AD-4B19-87F9-C0EA6D52598A}" type="slidenum">
              <a:rPr lang="en-GB" smtClean="0"/>
              <a:t>‹#›</a:t>
            </a:fld>
            <a:endParaRPr lang="en-GB"/>
          </a:p>
        </p:txBody>
      </p:sp>
    </p:spTree>
    <p:extLst>
      <p:ext uri="{BB962C8B-B14F-4D97-AF65-F5344CB8AC3E}">
        <p14:creationId xmlns:p14="http://schemas.microsoft.com/office/powerpoint/2010/main" val="3401826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sway.cloud.microsoft/4Jd41QtBB28CSJ9Z?ref=Lin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g"/><Relationship Id="rId7" Type="http://schemas.openxmlformats.org/officeDocument/2006/relationships/diagramQuickStyle" Target="../diagrams/quickStyle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inourplace.co.uk/liverpool/" TargetMode="Externa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Michelle.lea@liverpool.gov.uk" TargetMode="External"/><Relationship Id="rId2" Type="http://schemas.openxmlformats.org/officeDocument/2006/relationships/hyperlink" Target="mailto:Lisa.lunt@liverpool.gov.uk" TargetMode="Externa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hyperlink" Target="mailto:Karen.Molloy@liverpool.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C2D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tree with colorful leaves and birds&#10;&#10;Description automatically generated">
            <a:extLst>
              <a:ext uri="{FF2B5EF4-FFF2-40B4-BE49-F238E27FC236}">
                <a16:creationId xmlns:a16="http://schemas.microsoft.com/office/drawing/2014/main" id="{3C2A0BB4-5032-39D5-E6A9-F8BA4AC5E7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941" y="643467"/>
            <a:ext cx="9904117" cy="5571066"/>
          </a:xfrm>
          <a:prstGeom prst="rect">
            <a:avLst/>
          </a:prstGeom>
        </p:spPr>
      </p:pic>
    </p:spTree>
    <p:extLst>
      <p:ext uri="{BB962C8B-B14F-4D97-AF65-F5344CB8AC3E}">
        <p14:creationId xmlns:p14="http://schemas.microsoft.com/office/powerpoint/2010/main" val="2406330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793899-AB80-9C08-26E2-CDA9FBDB8061}"/>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dirty="0">
                <a:latin typeface="+mj-lt"/>
                <a:ea typeface="+mj-ea"/>
                <a:cs typeface="+mj-cs"/>
              </a:rPr>
              <a:t>What Is The Liverpool Parenting Offer?</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524C577-40C3-FE44-1183-2033C09A1340}"/>
              </a:ext>
            </a:extLst>
          </p:cNvPr>
          <p:cNvSpPr txBox="1"/>
          <p:nvPr/>
        </p:nvSpPr>
        <p:spPr>
          <a:xfrm>
            <a:off x="572493" y="1911493"/>
            <a:ext cx="6713552" cy="4547219"/>
          </a:xfrm>
          <a:prstGeom prst="rect">
            <a:avLst/>
          </a:prstGeom>
        </p:spPr>
        <p:txBody>
          <a:bodyPr vert="horz" lIns="91440" tIns="45720" rIns="91440" bIns="45720" rtlCol="0" anchor="t">
            <a:noAutofit/>
          </a:bodyPr>
          <a:lstStyle/>
          <a:p>
            <a:pPr>
              <a:lnSpc>
                <a:spcPct val="90000"/>
              </a:lnSpc>
              <a:spcAft>
                <a:spcPts val="600"/>
              </a:spcAft>
            </a:pPr>
            <a:endParaRPr lang="en-US" sz="1600" b="1" dirty="0">
              <a:latin typeface="+mj-lt"/>
            </a:endParaRPr>
          </a:p>
          <a:p>
            <a:pPr marL="285750" indent="-228600">
              <a:lnSpc>
                <a:spcPct val="90000"/>
              </a:lnSpc>
              <a:spcAft>
                <a:spcPts val="600"/>
              </a:spcAft>
              <a:buFont typeface="Arial" panose="020B0604020202020204" pitchFamily="34" charset="0"/>
              <a:buChar char="•"/>
            </a:pPr>
            <a:r>
              <a:rPr lang="en-US" sz="1600" b="1" dirty="0">
                <a:latin typeface="+mj-lt"/>
              </a:rPr>
              <a:t>A variety of parenting information which is available on the FISD</a:t>
            </a:r>
          </a:p>
          <a:p>
            <a:pPr marL="57150" indent="-228600">
              <a:lnSpc>
                <a:spcPct val="90000"/>
              </a:lnSpc>
              <a:spcAft>
                <a:spcPts val="600"/>
              </a:spcAft>
              <a:buFont typeface="Arial" panose="020B0604020202020204" pitchFamily="34" charset="0"/>
              <a:buChar char="•"/>
            </a:pPr>
            <a:endParaRPr lang="en-US" sz="1600" b="1" dirty="0">
              <a:latin typeface="+mj-lt"/>
            </a:endParaRPr>
          </a:p>
          <a:p>
            <a:pPr marL="285750" indent="-228600">
              <a:lnSpc>
                <a:spcPct val="90000"/>
              </a:lnSpc>
              <a:spcAft>
                <a:spcPts val="600"/>
              </a:spcAft>
              <a:buFont typeface="Arial" panose="020B0604020202020204" pitchFamily="34" charset="0"/>
              <a:buChar char="•"/>
            </a:pPr>
            <a:r>
              <a:rPr lang="en-US" sz="1600" b="1" dirty="0">
                <a:latin typeface="+mj-lt"/>
              </a:rPr>
              <a:t>A new section of the directory “Best Start For Life” which has information on everything that an expectant/ new parent/carer, could need to help them on the start of their parenting journey.</a:t>
            </a:r>
          </a:p>
          <a:p>
            <a:pPr marL="285750" indent="-228600">
              <a:lnSpc>
                <a:spcPct val="90000"/>
              </a:lnSpc>
              <a:spcAft>
                <a:spcPts val="600"/>
              </a:spcAft>
              <a:buFont typeface="Arial" panose="020B0604020202020204" pitchFamily="34" charset="0"/>
              <a:buChar char="•"/>
            </a:pPr>
            <a:endParaRPr lang="en-US" sz="1600" b="1" dirty="0">
              <a:latin typeface="+mj-lt"/>
            </a:endParaRPr>
          </a:p>
          <a:p>
            <a:pPr marL="285750" indent="-228600">
              <a:lnSpc>
                <a:spcPct val="90000"/>
              </a:lnSpc>
              <a:spcAft>
                <a:spcPts val="600"/>
              </a:spcAft>
              <a:buFont typeface="Arial" panose="020B0604020202020204" pitchFamily="34" charset="0"/>
              <a:buChar char="•"/>
            </a:pPr>
            <a:r>
              <a:rPr lang="en-US" sz="1600" b="1" dirty="0">
                <a:latin typeface="+mj-lt"/>
              </a:rPr>
              <a:t>A widened range of evidence-based and inclusive parenting courses/ programmes which are delivered both face to face and online for parents/ carers across the city.</a:t>
            </a:r>
          </a:p>
          <a:p>
            <a:pPr marL="285750" indent="-228600">
              <a:lnSpc>
                <a:spcPct val="90000"/>
              </a:lnSpc>
              <a:spcAft>
                <a:spcPts val="600"/>
              </a:spcAft>
              <a:buFont typeface="Arial" panose="020B0604020202020204" pitchFamily="34" charset="0"/>
              <a:buChar char="•"/>
            </a:pPr>
            <a:endParaRPr lang="en-US" sz="1600" b="1" dirty="0">
              <a:latin typeface="+mj-lt"/>
            </a:endParaRPr>
          </a:p>
          <a:p>
            <a:pPr marL="285750" indent="-228600">
              <a:lnSpc>
                <a:spcPct val="90000"/>
              </a:lnSpc>
              <a:spcAft>
                <a:spcPts val="600"/>
              </a:spcAft>
              <a:buFont typeface="Arial" panose="020B0604020202020204" pitchFamily="34" charset="0"/>
              <a:buChar char="•"/>
            </a:pPr>
            <a:r>
              <a:rPr lang="en-US" sz="1600" b="1" dirty="0">
                <a:latin typeface="+mj-lt"/>
              </a:rPr>
              <a:t>An offer to support parents experiencing relationship difficulties, separation, divorce whilst still co parenting.</a:t>
            </a:r>
          </a:p>
          <a:p>
            <a:pPr marL="57150" indent="-228600">
              <a:lnSpc>
                <a:spcPct val="90000"/>
              </a:lnSpc>
              <a:spcAft>
                <a:spcPts val="600"/>
              </a:spcAft>
              <a:buFont typeface="Arial" panose="020B0604020202020204" pitchFamily="34" charset="0"/>
              <a:buChar char="•"/>
            </a:pPr>
            <a:endParaRPr lang="en-US" sz="1600" b="1" dirty="0">
              <a:latin typeface="+mj-lt"/>
            </a:endParaRPr>
          </a:p>
          <a:p>
            <a:pPr marL="285750" indent="-228600">
              <a:lnSpc>
                <a:spcPct val="90000"/>
              </a:lnSpc>
              <a:spcAft>
                <a:spcPts val="600"/>
              </a:spcAft>
              <a:buFont typeface="Arial" panose="020B0604020202020204" pitchFamily="34" charset="0"/>
              <a:buChar char="•"/>
            </a:pPr>
            <a:r>
              <a:rPr lang="en-US" sz="1600" b="1" dirty="0">
                <a:latin typeface="+mj-lt"/>
              </a:rPr>
              <a:t>The Liverpool Parenting Newsletter </a:t>
            </a:r>
            <a:r>
              <a:rPr lang="en-US" sz="1600" b="1" dirty="0">
                <a:latin typeface="+mj-lt"/>
                <a:hlinkClick r:id="rId2"/>
              </a:rPr>
              <a:t>https://sway.cloud.microsoft/4Jd41QtBB28CSJ9Z?ref=Link</a:t>
            </a:r>
            <a:r>
              <a:rPr lang="en-US" sz="1600" b="1" dirty="0">
                <a:latin typeface="+mj-lt"/>
              </a:rPr>
              <a:t> </a:t>
            </a:r>
          </a:p>
        </p:txBody>
      </p:sp>
      <p:pic>
        <p:nvPicPr>
          <p:cNvPr id="3" name="Picture 2" descr="A tree with colorful leaves&#10;&#10;Description automatically generated">
            <a:extLst>
              <a:ext uri="{FF2B5EF4-FFF2-40B4-BE49-F238E27FC236}">
                <a16:creationId xmlns:a16="http://schemas.microsoft.com/office/drawing/2014/main" id="{DCCA2C39-20A5-9C8D-9A91-FFC939AF15D0}"/>
              </a:ext>
            </a:extLst>
          </p:cNvPr>
          <p:cNvPicPr>
            <a:picLocks noChangeAspect="1"/>
          </p:cNvPicPr>
          <p:nvPr/>
        </p:nvPicPr>
        <p:blipFill rotWithShape="1">
          <a:blip r:embed="rId3">
            <a:extLst>
              <a:ext uri="{28A0092B-C50C-407E-A947-70E740481C1C}">
                <a14:useLocalDpi xmlns:a14="http://schemas.microsoft.com/office/drawing/2010/main" val="0"/>
              </a:ext>
            </a:extLst>
          </a:blip>
          <a:srcRect l="45884" r="2" b="2"/>
          <a:stretch/>
        </p:blipFill>
        <p:spPr>
          <a:xfrm>
            <a:off x="7675658" y="2093976"/>
            <a:ext cx="3941064" cy="4096512"/>
          </a:xfrm>
          <a:prstGeom prst="rect">
            <a:avLst/>
          </a:prstGeom>
        </p:spPr>
      </p:pic>
    </p:spTree>
    <p:extLst>
      <p:ext uri="{BB962C8B-B14F-4D97-AF65-F5344CB8AC3E}">
        <p14:creationId xmlns:p14="http://schemas.microsoft.com/office/powerpoint/2010/main" val="3697302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AB32B7-CAA9-23E0-8600-ED46D530242B}"/>
              </a:ext>
            </a:extLst>
          </p:cNvPr>
          <p:cNvSpPr txBox="1"/>
          <p:nvPr/>
        </p:nvSpPr>
        <p:spPr>
          <a:xfrm>
            <a:off x="473025" y="204508"/>
            <a:ext cx="7343335" cy="132025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Universal Evidence Based Parenting Support…</a:t>
            </a:r>
          </a:p>
        </p:txBody>
      </p:sp>
      <p:sp>
        <p:nvSpPr>
          <p:cNvPr id="14"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qr code on a white background&#10;&#10;Description automatically generated">
            <a:extLst>
              <a:ext uri="{FF2B5EF4-FFF2-40B4-BE49-F238E27FC236}">
                <a16:creationId xmlns:a16="http://schemas.microsoft.com/office/drawing/2014/main" id="{FA3CBDEC-D91A-2DF4-F76B-6062C63A2B22}"/>
              </a:ext>
            </a:extLst>
          </p:cNvPr>
          <p:cNvPicPr>
            <a:picLocks noChangeAspect="1"/>
          </p:cNvPicPr>
          <p:nvPr/>
        </p:nvPicPr>
        <p:blipFill rotWithShape="1">
          <a:blip r:embed="rId2">
            <a:extLst>
              <a:ext uri="{28A0092B-C50C-407E-A947-70E740481C1C}">
                <a14:useLocalDpi xmlns:a14="http://schemas.microsoft.com/office/drawing/2010/main" val="0"/>
              </a:ext>
            </a:extLst>
          </a:blip>
          <a:srcRect l="725" r="2703"/>
          <a:stretch/>
        </p:blipFill>
        <p:spPr>
          <a:xfrm>
            <a:off x="9035708" y="329184"/>
            <a:ext cx="2443847" cy="2530603"/>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3" name="Picture 2" descr="A white background with a couple of flowers&#10;&#10;Description automatically generated with medium confidence">
            <a:extLst>
              <a:ext uri="{FF2B5EF4-FFF2-40B4-BE49-F238E27FC236}">
                <a16:creationId xmlns:a16="http://schemas.microsoft.com/office/drawing/2014/main" id="{DD767EC8-0D9E-8D1F-889B-AE9D2BB7A09E}"/>
              </a:ext>
            </a:extLst>
          </p:cNvPr>
          <p:cNvPicPr>
            <a:picLocks noChangeAspect="1"/>
          </p:cNvPicPr>
          <p:nvPr/>
        </p:nvPicPr>
        <p:blipFill rotWithShape="1">
          <a:blip r:embed="rId3">
            <a:extLst>
              <a:ext uri="{28A0092B-C50C-407E-A947-70E740481C1C}">
                <a14:useLocalDpi xmlns:a14="http://schemas.microsoft.com/office/drawing/2010/main" val="0"/>
              </a:ext>
            </a:extLst>
          </a:blip>
          <a:srcRect l="12120" r="3" b="3"/>
          <a:stretch/>
        </p:blipFill>
        <p:spPr>
          <a:xfrm>
            <a:off x="9582150" y="4227635"/>
            <a:ext cx="2348703" cy="2145332"/>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
        <p:nvSpPr>
          <p:cNvPr id="2" name="TextBox 1">
            <a:extLst>
              <a:ext uri="{FF2B5EF4-FFF2-40B4-BE49-F238E27FC236}">
                <a16:creationId xmlns:a16="http://schemas.microsoft.com/office/drawing/2014/main" id="{4A0D6188-9E54-7BF6-64E1-2E0F10D58DF6}"/>
              </a:ext>
            </a:extLst>
          </p:cNvPr>
          <p:cNvSpPr txBox="1"/>
          <p:nvPr/>
        </p:nvSpPr>
        <p:spPr>
          <a:xfrm>
            <a:off x="1310054" y="2259623"/>
            <a:ext cx="45719" cy="369332"/>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C4A23451-2608-3742-64F3-100D4B04046D}"/>
              </a:ext>
            </a:extLst>
          </p:cNvPr>
          <p:cNvSpPr txBox="1"/>
          <p:nvPr/>
        </p:nvSpPr>
        <p:spPr>
          <a:xfrm>
            <a:off x="758952" y="1729270"/>
            <a:ext cx="6547456" cy="2222147"/>
          </a:xfrm>
          <a:prstGeom prst="rect">
            <a:avLst/>
          </a:prstGeom>
          <a:noFill/>
        </p:spPr>
        <p:txBody>
          <a:bodyPr wrap="square" rtlCol="0">
            <a:spAutoFit/>
          </a:bodyPr>
          <a:lstStyle/>
          <a:p>
            <a:pPr>
              <a:lnSpc>
                <a:spcPct val="90000"/>
              </a:lnSpc>
              <a:spcAft>
                <a:spcPts val="600"/>
              </a:spcAft>
            </a:pPr>
            <a:r>
              <a:rPr lang="en-US" sz="1800" b="1" dirty="0"/>
              <a:t>Solihull Online – Universal Courses </a:t>
            </a:r>
            <a:r>
              <a:rPr lang="en-US" sz="1800" dirty="0"/>
              <a:t>– can register for free if a Liverpool resident – </a:t>
            </a:r>
          </a:p>
          <a:p>
            <a:pPr indent="-228600">
              <a:lnSpc>
                <a:spcPct val="90000"/>
              </a:lnSpc>
              <a:spcAft>
                <a:spcPts val="600"/>
              </a:spcAft>
              <a:buFont typeface="Arial" panose="020B0604020202020204" pitchFamily="34" charset="0"/>
              <a:buChar char="•"/>
            </a:pPr>
            <a:endParaRPr lang="en-US" sz="1800" dirty="0"/>
          </a:p>
          <a:p>
            <a:pPr indent="-228600">
              <a:lnSpc>
                <a:spcPct val="90000"/>
              </a:lnSpc>
              <a:spcAft>
                <a:spcPts val="600"/>
              </a:spcAft>
              <a:buFont typeface="Arial" panose="020B0604020202020204" pitchFamily="34" charset="0"/>
              <a:buChar char="•"/>
            </a:pPr>
            <a:r>
              <a:rPr lang="en-US" sz="1800" dirty="0"/>
              <a:t>website</a:t>
            </a:r>
            <a:r>
              <a:rPr lang="en-US" sz="1800" u="sng" dirty="0">
                <a:effectLst/>
                <a:hlinkClick r:id="rId4"/>
              </a:rPr>
              <a:t>https://inourplace.co.uk/liverpool/</a:t>
            </a:r>
            <a:r>
              <a:rPr lang="en-US" sz="1800" u="sng" dirty="0"/>
              <a:t> </a:t>
            </a:r>
          </a:p>
          <a:p>
            <a:pPr indent="-228600">
              <a:lnSpc>
                <a:spcPct val="90000"/>
              </a:lnSpc>
              <a:spcAft>
                <a:spcPts val="600"/>
              </a:spcAft>
              <a:buFont typeface="Arial" panose="020B0604020202020204" pitchFamily="34" charset="0"/>
              <a:buChar char="•"/>
            </a:pPr>
            <a:r>
              <a:rPr lang="en-US" sz="1800" dirty="0"/>
              <a:t>Use  </a:t>
            </a:r>
            <a:r>
              <a:rPr lang="en-US" sz="1800" b="1" dirty="0"/>
              <a:t>access</a:t>
            </a:r>
            <a:r>
              <a:rPr lang="en-US" sz="1800" dirty="0"/>
              <a:t> </a:t>
            </a:r>
            <a:r>
              <a:rPr lang="en-US" sz="1800" b="1" dirty="0"/>
              <a:t>code “Purplebin” </a:t>
            </a:r>
            <a:r>
              <a:rPr lang="en-US" sz="1800" dirty="0"/>
              <a:t>for any course.  </a:t>
            </a:r>
          </a:p>
          <a:p>
            <a:pPr indent="-228600">
              <a:lnSpc>
                <a:spcPct val="90000"/>
              </a:lnSpc>
              <a:spcAft>
                <a:spcPts val="600"/>
              </a:spcAft>
              <a:buFont typeface="Arial" panose="020B0604020202020204" pitchFamily="34" charset="0"/>
              <a:buChar char="•"/>
            </a:pPr>
            <a:r>
              <a:rPr lang="en-US" sz="1800" dirty="0"/>
              <a:t>Or scan the QR code to register.</a:t>
            </a:r>
          </a:p>
          <a:p>
            <a:pPr indent="-228600">
              <a:lnSpc>
                <a:spcPct val="90000"/>
              </a:lnSpc>
              <a:spcAft>
                <a:spcPts val="600"/>
              </a:spcAft>
              <a:buFont typeface="Arial" panose="020B0604020202020204" pitchFamily="34" charset="0"/>
              <a:buChar char="•"/>
            </a:pPr>
            <a:r>
              <a:rPr lang="en-US" sz="1800" dirty="0"/>
              <a:t>Courses available in over 108 different languages.</a:t>
            </a:r>
          </a:p>
        </p:txBody>
      </p:sp>
      <p:graphicFrame>
        <p:nvGraphicFramePr>
          <p:cNvPr id="16" name="TextBox 4">
            <a:extLst>
              <a:ext uri="{FF2B5EF4-FFF2-40B4-BE49-F238E27FC236}">
                <a16:creationId xmlns:a16="http://schemas.microsoft.com/office/drawing/2014/main" id="{45A02A1B-A9C2-FE0C-C5E2-1A21C13A04E2}"/>
              </a:ext>
            </a:extLst>
          </p:cNvPr>
          <p:cNvGraphicFramePr/>
          <p:nvPr/>
        </p:nvGraphicFramePr>
        <p:xfrm>
          <a:off x="694545" y="3970860"/>
          <a:ext cx="6991731" cy="28322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85993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white background with a white object&#10;&#10;Description automatically generated with medium confidence">
            <a:extLst>
              <a:ext uri="{FF2B5EF4-FFF2-40B4-BE49-F238E27FC236}">
                <a16:creationId xmlns:a16="http://schemas.microsoft.com/office/drawing/2014/main" id="{13D1F127-C769-802E-4F6F-202C27517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DB8DF023-A884-1F02-2159-4E94D9E31FB5}"/>
              </a:ext>
            </a:extLst>
          </p:cNvPr>
          <p:cNvSpPr txBox="1"/>
          <p:nvPr/>
        </p:nvSpPr>
        <p:spPr>
          <a:xfrm>
            <a:off x="714287" y="681939"/>
            <a:ext cx="10531074" cy="1077218"/>
          </a:xfrm>
          <a:prstGeom prst="rect">
            <a:avLst/>
          </a:prstGeom>
          <a:noFill/>
        </p:spPr>
        <p:txBody>
          <a:bodyPr wrap="square" rtlCol="0">
            <a:spAutoFit/>
          </a:bodyPr>
          <a:lstStyle/>
          <a:p>
            <a:r>
              <a:rPr lang="en-US" sz="3200" b="1" dirty="0">
                <a:latin typeface="Calibri Light" panose="020F0302020204030204" pitchFamily="34" charset="0"/>
                <a:cs typeface="Calibri Light" panose="020F0302020204030204" pitchFamily="34" charset="0"/>
              </a:rPr>
              <a:t>C</a:t>
            </a:r>
            <a:r>
              <a:rPr lang="en-GB" sz="3200" b="1" dirty="0">
                <a:latin typeface="Calibri Light" panose="020F0302020204030204" pitchFamily="34" charset="0"/>
                <a:cs typeface="Calibri Light" panose="020F0302020204030204" pitchFamily="34" charset="0"/>
              </a:rPr>
              <a:t>ourses to help parents plan and prepare for the start of their parenting Journey…..</a:t>
            </a:r>
          </a:p>
        </p:txBody>
      </p:sp>
      <p:sp>
        <p:nvSpPr>
          <p:cNvPr id="2" name="TextBox 1">
            <a:extLst>
              <a:ext uri="{FF2B5EF4-FFF2-40B4-BE49-F238E27FC236}">
                <a16:creationId xmlns:a16="http://schemas.microsoft.com/office/drawing/2014/main" id="{3C7D1923-8235-331D-F616-3BE0D8A37DF9}"/>
              </a:ext>
            </a:extLst>
          </p:cNvPr>
          <p:cNvSpPr txBox="1"/>
          <p:nvPr/>
        </p:nvSpPr>
        <p:spPr>
          <a:xfrm>
            <a:off x="147359" y="2051855"/>
            <a:ext cx="5433647" cy="3570208"/>
          </a:xfrm>
          <a:prstGeom prst="rect">
            <a:avLst/>
          </a:prstGeom>
          <a:noFill/>
        </p:spPr>
        <p:txBody>
          <a:bodyPr wrap="square" rtlCol="0">
            <a:spAutoFit/>
          </a:bodyPr>
          <a:lstStyle/>
          <a:p>
            <a:r>
              <a:rPr lang="en-US" sz="1600" b="1" dirty="0">
                <a:latin typeface="+mj-lt"/>
              </a:rPr>
              <a:t>Welcome To The World – From The Centre for Emotional Health</a:t>
            </a:r>
          </a:p>
          <a:p>
            <a:endParaRPr lang="en-US" sz="1600" dirty="0">
              <a:latin typeface="+mj-lt"/>
            </a:endParaRPr>
          </a:p>
          <a:p>
            <a:pPr marL="285750" indent="-285750">
              <a:buFont typeface="Arial" panose="020B0604020202020204" pitchFamily="34" charset="0"/>
              <a:buChar char="•"/>
            </a:pPr>
            <a:r>
              <a:rPr lang="en-US" sz="1600" dirty="0">
                <a:latin typeface="+mj-lt"/>
              </a:rPr>
              <a:t>8-week Face to Face Group programme – 2 hours per week</a:t>
            </a:r>
          </a:p>
          <a:p>
            <a:pPr marL="285750" indent="-285750">
              <a:buFont typeface="Arial" panose="020B0604020202020204" pitchFamily="34" charset="0"/>
              <a:buChar char="•"/>
            </a:pPr>
            <a:r>
              <a:rPr lang="en-US" sz="1600" dirty="0">
                <a:latin typeface="+mj-lt"/>
              </a:rPr>
              <a:t>For parents from 24 weeks gestation up to their child being aged 2 years</a:t>
            </a:r>
          </a:p>
          <a:p>
            <a:pPr marL="285750" indent="-285750">
              <a:buFont typeface="Arial" panose="020B0604020202020204" pitchFamily="34" charset="0"/>
              <a:buChar char="•"/>
            </a:pPr>
            <a:r>
              <a:rPr lang="en-US" sz="1600" dirty="0">
                <a:latin typeface="+mj-lt"/>
              </a:rPr>
              <a:t>Evidence based programme with two trained Facilitators</a:t>
            </a:r>
          </a:p>
          <a:p>
            <a:pPr marL="285750" indent="-285750">
              <a:buFont typeface="Arial" panose="020B0604020202020204" pitchFamily="34" charset="0"/>
              <a:buChar char="•"/>
            </a:pPr>
            <a:r>
              <a:rPr lang="en-US" sz="1600" dirty="0">
                <a:latin typeface="+mj-lt"/>
              </a:rPr>
              <a:t>Clinical evaluation tools used to measure parents progress before and after the programme. </a:t>
            </a:r>
          </a:p>
          <a:p>
            <a:endParaRPr lang="en-US" sz="1600" dirty="0">
              <a:latin typeface="+mj-lt"/>
            </a:endParaRPr>
          </a:p>
          <a:p>
            <a:r>
              <a:rPr lang="en-US" sz="1600" b="1" dirty="0">
                <a:latin typeface="+mj-lt"/>
              </a:rPr>
              <a:t>Helps – knowledge and skills in practical care, parental wellbeing, improved attunement and bonding, understanding and appreciating the needs and intentions of babies, increased awareness on values, hopes fears using personal reflection.</a:t>
            </a:r>
          </a:p>
          <a:p>
            <a:pPr marL="285750" indent="-285750">
              <a:buFont typeface="Arial" panose="020B0604020202020204" pitchFamily="34" charset="0"/>
              <a:buChar char="•"/>
            </a:pPr>
            <a:endParaRPr lang="en-GB" dirty="0"/>
          </a:p>
        </p:txBody>
      </p:sp>
      <p:sp>
        <p:nvSpPr>
          <p:cNvPr id="5" name="TextBox 4">
            <a:extLst>
              <a:ext uri="{FF2B5EF4-FFF2-40B4-BE49-F238E27FC236}">
                <a16:creationId xmlns:a16="http://schemas.microsoft.com/office/drawing/2014/main" id="{138124B8-DCF2-C332-B695-C25C07065437}"/>
              </a:ext>
            </a:extLst>
          </p:cNvPr>
          <p:cNvSpPr txBox="1"/>
          <p:nvPr/>
        </p:nvSpPr>
        <p:spPr>
          <a:xfrm>
            <a:off x="5728365" y="1495369"/>
            <a:ext cx="5433647" cy="4031873"/>
          </a:xfrm>
          <a:prstGeom prst="rect">
            <a:avLst/>
          </a:prstGeom>
          <a:noFill/>
        </p:spPr>
        <p:txBody>
          <a:bodyPr wrap="square" rtlCol="0">
            <a:spAutoFit/>
          </a:bodyPr>
          <a:lstStyle/>
          <a:p>
            <a:r>
              <a:rPr lang="en-US" sz="1600" b="1" dirty="0">
                <a:latin typeface="+mj-lt"/>
              </a:rPr>
              <a:t>Triple P For Baby – Triple P</a:t>
            </a:r>
          </a:p>
          <a:p>
            <a:endParaRPr lang="en-US" sz="1600" b="1" dirty="0">
              <a:latin typeface="+mj-lt"/>
            </a:endParaRPr>
          </a:p>
          <a:p>
            <a:pPr marL="285750" indent="-285750">
              <a:buFont typeface="Arial" panose="020B0604020202020204" pitchFamily="34" charset="0"/>
              <a:buChar char="•"/>
            </a:pPr>
            <a:r>
              <a:rPr lang="en-US" sz="1600" dirty="0">
                <a:latin typeface="+mj-lt"/>
              </a:rPr>
              <a:t>4 weeks face to face group programme – 2 hours + 4 weeks of ½ </a:t>
            </a:r>
            <a:r>
              <a:rPr lang="en-US" sz="1600" dirty="0" err="1">
                <a:latin typeface="+mj-lt"/>
              </a:rPr>
              <a:t>hr</a:t>
            </a:r>
            <a:r>
              <a:rPr lang="en-US" sz="1600" dirty="0">
                <a:latin typeface="+mj-lt"/>
              </a:rPr>
              <a:t> telephone call per  follow up each week – final week could be a group drop in.</a:t>
            </a:r>
          </a:p>
          <a:p>
            <a:pPr marL="285750" indent="-285750">
              <a:buFont typeface="Arial" panose="020B0604020202020204" pitchFamily="34" charset="0"/>
              <a:buChar char="•"/>
            </a:pPr>
            <a:r>
              <a:rPr lang="en-US" sz="1600" dirty="0">
                <a:latin typeface="+mj-lt"/>
              </a:rPr>
              <a:t>For parents from 36 weeks gestation up until their child is 1 year of age</a:t>
            </a:r>
          </a:p>
          <a:p>
            <a:pPr marL="285750" indent="-285750">
              <a:buFont typeface="Arial" panose="020B0604020202020204" pitchFamily="34" charset="0"/>
              <a:buChar char="•"/>
            </a:pPr>
            <a:r>
              <a:rPr lang="en-US" sz="1600" dirty="0">
                <a:latin typeface="+mj-lt"/>
              </a:rPr>
              <a:t>Evidence based programme with 1-2 trained facilitators</a:t>
            </a:r>
          </a:p>
          <a:p>
            <a:pPr marL="285750" indent="-285750">
              <a:buFont typeface="Arial" panose="020B0604020202020204" pitchFamily="34" charset="0"/>
              <a:buChar char="•"/>
            </a:pPr>
            <a:r>
              <a:rPr lang="en-US" sz="1600" dirty="0">
                <a:latin typeface="+mj-lt"/>
              </a:rPr>
              <a:t>Clinical evaluation tools used to measure parents progress before and after the programme.</a:t>
            </a:r>
          </a:p>
          <a:p>
            <a:endParaRPr lang="en-US" sz="1600" dirty="0">
              <a:latin typeface="+mj-lt"/>
            </a:endParaRPr>
          </a:p>
          <a:p>
            <a:r>
              <a:rPr lang="en-US" sz="1600" b="1" dirty="0">
                <a:latin typeface="+mj-lt"/>
              </a:rPr>
              <a:t>Helps – parents to understand and manage positive parenting and child development, responding to your baby, infant feeding, sleep, crying, practical care, survival skills, strategies to manage parental emotions, relationship changes and communication, wider support.</a:t>
            </a:r>
            <a:endParaRPr lang="en-GB" sz="1600" b="1" dirty="0">
              <a:latin typeface="+mj-lt"/>
            </a:endParaRPr>
          </a:p>
        </p:txBody>
      </p:sp>
    </p:spTree>
    <p:extLst>
      <p:ext uri="{BB962C8B-B14F-4D97-AF65-F5344CB8AC3E}">
        <p14:creationId xmlns:p14="http://schemas.microsoft.com/office/powerpoint/2010/main" val="2178627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7074E57-908E-C23C-9B03-09FB317D1431}"/>
              </a:ext>
            </a:extLst>
          </p:cNvPr>
          <p:cNvSpPr txBox="1"/>
          <p:nvPr/>
        </p:nvSpPr>
        <p:spPr>
          <a:xfrm>
            <a:off x="572493" y="238539"/>
            <a:ext cx="11018520" cy="1434415"/>
          </a:xfrm>
          <a:prstGeom prst="rect">
            <a:avLst/>
          </a:prstGeom>
        </p:spPr>
        <p:txBody>
          <a:bodyPr vert="horz" lIns="91440" tIns="45720" rIns="91440" bIns="45720" rtlCol="0" anchor="b">
            <a:normAutofit fontScale="85000" lnSpcReduction="10000"/>
          </a:bodyPr>
          <a:lstStyle/>
          <a:p>
            <a:pPr>
              <a:lnSpc>
                <a:spcPct val="90000"/>
              </a:lnSpc>
              <a:spcBef>
                <a:spcPct val="0"/>
              </a:spcBef>
              <a:spcAft>
                <a:spcPts val="600"/>
              </a:spcAft>
            </a:pPr>
            <a:r>
              <a:rPr lang="en-US" sz="4600" b="1" dirty="0">
                <a:latin typeface="+mj-lt"/>
                <a:ea typeface="+mj-ea"/>
                <a:cs typeface="+mj-cs"/>
              </a:rPr>
              <a:t>Courses for parents in the middle of their parenting journey….children from aged 3 years up….</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C6430CB-EB99-6D21-8B42-6B41E253EF69}"/>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500" b="1" dirty="0">
                <a:latin typeface="+mj-lt"/>
              </a:rPr>
              <a:t>The Nurturing Programme – The Centre For Emotional Health</a:t>
            </a:r>
          </a:p>
          <a:p>
            <a:pPr indent="-228600">
              <a:lnSpc>
                <a:spcPct val="90000"/>
              </a:lnSpc>
              <a:spcAft>
                <a:spcPts val="600"/>
              </a:spcAft>
              <a:buFont typeface="Arial" panose="020B0604020202020204" pitchFamily="34" charset="0"/>
              <a:buChar char="•"/>
            </a:pPr>
            <a:endParaRPr lang="en-US" sz="1500" b="1" dirty="0">
              <a:latin typeface="+mj-lt"/>
            </a:endParaRPr>
          </a:p>
          <a:p>
            <a:pPr marL="285750" indent="-228600">
              <a:lnSpc>
                <a:spcPct val="90000"/>
              </a:lnSpc>
              <a:spcAft>
                <a:spcPts val="600"/>
              </a:spcAft>
              <a:buFont typeface="Arial" panose="020B0604020202020204" pitchFamily="34" charset="0"/>
              <a:buChar char="•"/>
            </a:pPr>
            <a:r>
              <a:rPr lang="en-US" sz="1500" dirty="0">
                <a:latin typeface="+mj-lt"/>
              </a:rPr>
              <a:t>10-week face to face group programme – 2 hours per week</a:t>
            </a:r>
          </a:p>
          <a:p>
            <a:pPr marL="285750" indent="-228600">
              <a:lnSpc>
                <a:spcPct val="90000"/>
              </a:lnSpc>
              <a:spcAft>
                <a:spcPts val="600"/>
              </a:spcAft>
              <a:buFont typeface="Arial" panose="020B0604020202020204" pitchFamily="34" charset="0"/>
              <a:buChar char="•"/>
            </a:pPr>
            <a:r>
              <a:rPr lang="en-US" sz="1500" dirty="0">
                <a:latin typeface="+mj-lt"/>
              </a:rPr>
              <a:t>For parents of children from aged 3-12 years with adaptions available for under 3 and teenagers.</a:t>
            </a:r>
          </a:p>
          <a:p>
            <a:pPr marL="285750" indent="-228600">
              <a:lnSpc>
                <a:spcPct val="90000"/>
              </a:lnSpc>
              <a:spcAft>
                <a:spcPts val="600"/>
              </a:spcAft>
              <a:buFont typeface="Arial" panose="020B0604020202020204" pitchFamily="34" charset="0"/>
              <a:buChar char="•"/>
            </a:pPr>
            <a:r>
              <a:rPr lang="en-US" sz="1500" dirty="0">
                <a:latin typeface="+mj-lt"/>
              </a:rPr>
              <a:t>Evidence based programme with two trained facilitators</a:t>
            </a:r>
          </a:p>
          <a:p>
            <a:pPr marL="285750" indent="-228600">
              <a:lnSpc>
                <a:spcPct val="90000"/>
              </a:lnSpc>
              <a:spcAft>
                <a:spcPts val="600"/>
              </a:spcAft>
              <a:buFont typeface="Arial" panose="020B0604020202020204" pitchFamily="34" charset="0"/>
              <a:buChar char="•"/>
            </a:pPr>
            <a:r>
              <a:rPr lang="en-US" sz="1500" dirty="0">
                <a:latin typeface="+mj-lt"/>
              </a:rPr>
              <a:t>Clinical evaluation tools used to measure parents progress before and after the programme. </a:t>
            </a:r>
          </a:p>
          <a:p>
            <a:pPr>
              <a:lnSpc>
                <a:spcPct val="90000"/>
              </a:lnSpc>
              <a:spcAft>
                <a:spcPts val="600"/>
              </a:spcAft>
            </a:pPr>
            <a:endParaRPr lang="en-US" sz="1500" dirty="0">
              <a:latin typeface="+mj-lt"/>
            </a:endParaRPr>
          </a:p>
          <a:p>
            <a:pPr>
              <a:lnSpc>
                <a:spcPct val="90000"/>
              </a:lnSpc>
              <a:spcAft>
                <a:spcPts val="600"/>
              </a:spcAft>
            </a:pPr>
            <a:r>
              <a:rPr lang="en-US" sz="1500" b="1" dirty="0">
                <a:latin typeface="+mj-lt"/>
              </a:rPr>
              <a:t>Helps – improvement in parental wellbeing, in children's behavioral and emotional development, helps parent child emotional and affection, play and enjoyment, empathy and understanding, parental control, discipline and boundary setting, increases levels in self efficacy.  Helps parents understand the pressures of parenting, self acceptance, learning and knowledge.</a:t>
            </a:r>
          </a:p>
          <a:p>
            <a:pPr marL="285750" indent="-228600">
              <a:lnSpc>
                <a:spcPct val="90000"/>
              </a:lnSpc>
              <a:spcAft>
                <a:spcPts val="600"/>
              </a:spcAft>
              <a:buFont typeface="Arial" panose="020B0604020202020204" pitchFamily="34" charset="0"/>
              <a:buChar char="•"/>
            </a:pPr>
            <a:endParaRPr lang="en-US" sz="1500" dirty="0"/>
          </a:p>
          <a:p>
            <a:pPr marL="285750" indent="-228600">
              <a:lnSpc>
                <a:spcPct val="90000"/>
              </a:lnSpc>
              <a:spcAft>
                <a:spcPts val="600"/>
              </a:spcAft>
              <a:buFont typeface="Arial" panose="020B0604020202020204" pitchFamily="34" charset="0"/>
              <a:buChar char="•"/>
            </a:pPr>
            <a:endParaRPr lang="en-US" sz="1500" dirty="0"/>
          </a:p>
          <a:p>
            <a:pPr marL="285750" indent="-228600">
              <a:lnSpc>
                <a:spcPct val="90000"/>
              </a:lnSpc>
              <a:spcAft>
                <a:spcPts val="600"/>
              </a:spcAft>
              <a:buFont typeface="Arial" panose="020B0604020202020204" pitchFamily="34" charset="0"/>
              <a:buChar char="•"/>
            </a:pPr>
            <a:endParaRPr lang="en-US" sz="1500" b="1" dirty="0"/>
          </a:p>
          <a:p>
            <a:pPr indent="-228600">
              <a:lnSpc>
                <a:spcPct val="90000"/>
              </a:lnSpc>
              <a:spcAft>
                <a:spcPts val="600"/>
              </a:spcAft>
              <a:buFont typeface="Arial" panose="020B0604020202020204" pitchFamily="34" charset="0"/>
              <a:buChar char="•"/>
            </a:pPr>
            <a:endParaRPr lang="en-US" sz="1500" b="1" dirty="0"/>
          </a:p>
          <a:p>
            <a:pPr marL="285750" indent="-228600">
              <a:lnSpc>
                <a:spcPct val="90000"/>
              </a:lnSpc>
              <a:spcAft>
                <a:spcPts val="600"/>
              </a:spcAft>
              <a:buFont typeface="Arial" panose="020B0604020202020204" pitchFamily="34" charset="0"/>
              <a:buChar char="•"/>
            </a:pPr>
            <a:endParaRPr lang="en-US" sz="1500" b="1" dirty="0"/>
          </a:p>
        </p:txBody>
      </p:sp>
      <p:pic>
        <p:nvPicPr>
          <p:cNvPr id="3" name="Picture 2" descr="A cartoon of a blue dinosaur hatching from an egg&#10;&#10;Description automatically generated">
            <a:extLst>
              <a:ext uri="{FF2B5EF4-FFF2-40B4-BE49-F238E27FC236}">
                <a16:creationId xmlns:a16="http://schemas.microsoft.com/office/drawing/2014/main" id="{8AAC5B2C-FC54-A79E-6E29-98B6609E3863}"/>
              </a:ext>
            </a:extLst>
          </p:cNvPr>
          <p:cNvPicPr>
            <a:picLocks noChangeAspect="1"/>
          </p:cNvPicPr>
          <p:nvPr/>
        </p:nvPicPr>
        <p:blipFill rotWithShape="1">
          <a:blip r:embed="rId2">
            <a:extLst>
              <a:ext uri="{28A0092B-C50C-407E-A947-70E740481C1C}">
                <a14:useLocalDpi xmlns:a14="http://schemas.microsoft.com/office/drawing/2010/main" val="0"/>
              </a:ext>
            </a:extLst>
          </a:blip>
          <a:srcRect l="45884" r="2" b="2"/>
          <a:stretch/>
        </p:blipFill>
        <p:spPr>
          <a:xfrm>
            <a:off x="7675658" y="2093976"/>
            <a:ext cx="3941064" cy="4096512"/>
          </a:xfrm>
          <a:prstGeom prst="rect">
            <a:avLst/>
          </a:prstGeom>
        </p:spPr>
      </p:pic>
    </p:spTree>
    <p:extLst>
      <p:ext uri="{BB962C8B-B14F-4D97-AF65-F5344CB8AC3E}">
        <p14:creationId xmlns:p14="http://schemas.microsoft.com/office/powerpoint/2010/main" val="3236287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793899-AB80-9C08-26E2-CDA9FBDB8061}"/>
              </a:ext>
            </a:extLst>
          </p:cNvPr>
          <p:cNvSpPr txBox="1"/>
          <p:nvPr/>
        </p:nvSpPr>
        <p:spPr>
          <a:xfrm>
            <a:off x="572493" y="238539"/>
            <a:ext cx="11018520" cy="84221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400" b="1" dirty="0">
                <a:latin typeface="+mj-lt"/>
                <a:ea typeface="+mj-ea"/>
                <a:cs typeface="+mj-cs"/>
              </a:rPr>
              <a:t>Inclusive Parenting Support</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524C577-40C3-FE44-1183-2033C09A1340}"/>
              </a:ext>
            </a:extLst>
          </p:cNvPr>
          <p:cNvSpPr txBox="1"/>
          <p:nvPr/>
        </p:nvSpPr>
        <p:spPr>
          <a:xfrm>
            <a:off x="572493" y="1911493"/>
            <a:ext cx="6713552" cy="4547219"/>
          </a:xfrm>
          <a:prstGeom prst="rect">
            <a:avLst/>
          </a:prstGeom>
        </p:spPr>
        <p:txBody>
          <a:bodyPr vert="horz" lIns="91440" tIns="45720" rIns="91440" bIns="45720" rtlCol="0" anchor="t">
            <a:noAutofit/>
          </a:bodyPr>
          <a:lstStyle/>
          <a:p>
            <a:pPr>
              <a:lnSpc>
                <a:spcPct val="90000"/>
              </a:lnSpc>
              <a:spcAft>
                <a:spcPts val="600"/>
              </a:spcAft>
            </a:pPr>
            <a:endParaRPr lang="en-US" sz="1600" b="1" dirty="0"/>
          </a:p>
        </p:txBody>
      </p:sp>
      <p:pic>
        <p:nvPicPr>
          <p:cNvPr id="3" name="Picture 2" descr="A tree with colorful leaves&#10;&#10;Description automatically generated">
            <a:extLst>
              <a:ext uri="{FF2B5EF4-FFF2-40B4-BE49-F238E27FC236}">
                <a16:creationId xmlns:a16="http://schemas.microsoft.com/office/drawing/2014/main" id="{DCCA2C39-20A5-9C8D-9A91-FFC939AF15D0}"/>
              </a:ext>
            </a:extLst>
          </p:cNvPr>
          <p:cNvPicPr>
            <a:picLocks noChangeAspect="1"/>
          </p:cNvPicPr>
          <p:nvPr/>
        </p:nvPicPr>
        <p:blipFill rotWithShape="1">
          <a:blip r:embed="rId2">
            <a:extLst>
              <a:ext uri="{28A0092B-C50C-407E-A947-70E740481C1C}">
                <a14:useLocalDpi xmlns:a14="http://schemas.microsoft.com/office/drawing/2010/main" val="0"/>
              </a:ext>
            </a:extLst>
          </a:blip>
          <a:srcRect l="45884" r="2" b="2"/>
          <a:stretch/>
        </p:blipFill>
        <p:spPr>
          <a:xfrm>
            <a:off x="7675658" y="2093976"/>
            <a:ext cx="3941064" cy="4096512"/>
          </a:xfrm>
          <a:prstGeom prst="rect">
            <a:avLst/>
          </a:prstGeom>
        </p:spPr>
      </p:pic>
      <p:sp>
        <p:nvSpPr>
          <p:cNvPr id="2" name="TextBox 1">
            <a:extLst>
              <a:ext uri="{FF2B5EF4-FFF2-40B4-BE49-F238E27FC236}">
                <a16:creationId xmlns:a16="http://schemas.microsoft.com/office/drawing/2014/main" id="{67918A86-4193-542A-7778-610FC63E8120}"/>
              </a:ext>
            </a:extLst>
          </p:cNvPr>
          <p:cNvSpPr txBox="1"/>
          <p:nvPr/>
        </p:nvSpPr>
        <p:spPr>
          <a:xfrm>
            <a:off x="485599" y="1911493"/>
            <a:ext cx="6617829" cy="6401753"/>
          </a:xfrm>
          <a:prstGeom prst="rect">
            <a:avLst/>
          </a:prstGeom>
          <a:noFill/>
        </p:spPr>
        <p:txBody>
          <a:bodyPr wrap="square" rtlCol="0">
            <a:spAutoFit/>
          </a:bodyPr>
          <a:lstStyle/>
          <a:p>
            <a:r>
              <a:rPr lang="en-US" sz="1600" b="1" dirty="0">
                <a:latin typeface="+mj-lt"/>
              </a:rPr>
              <a:t>Strengthening Families Strengthening Communities Inclusive Parenting Programme – Race Equality UK</a:t>
            </a:r>
          </a:p>
          <a:p>
            <a:endParaRPr lang="en-US" sz="1600" b="1" dirty="0">
              <a:latin typeface="+mj-lt"/>
            </a:endParaRPr>
          </a:p>
          <a:p>
            <a:pPr marL="285750" indent="-285750">
              <a:buFont typeface="Arial" panose="020B0604020202020204" pitchFamily="34" charset="0"/>
              <a:buChar char="•"/>
            </a:pPr>
            <a:r>
              <a:rPr lang="en-US" sz="1600" dirty="0">
                <a:latin typeface="+mj-lt"/>
              </a:rPr>
              <a:t>A 12-week face to face group programme – 3 hours per week</a:t>
            </a:r>
          </a:p>
          <a:p>
            <a:pPr marL="285750" indent="-285750">
              <a:buFont typeface="Arial" panose="020B0604020202020204" pitchFamily="34" charset="0"/>
              <a:buChar char="•"/>
            </a:pPr>
            <a:r>
              <a:rPr lang="en-US" sz="1600" dirty="0">
                <a:latin typeface="+mj-lt"/>
              </a:rPr>
              <a:t>For parents with children aged from 3 years to 18/25 </a:t>
            </a:r>
          </a:p>
          <a:p>
            <a:pPr marL="285750" indent="-285750">
              <a:buFont typeface="Arial" panose="020B0604020202020204" pitchFamily="34" charset="0"/>
              <a:buChar char="•"/>
            </a:pPr>
            <a:r>
              <a:rPr lang="en-US" sz="1600" dirty="0">
                <a:latin typeface="+mj-lt"/>
              </a:rPr>
              <a:t>An evidence-based programme delivered by two trained accredited facilitators</a:t>
            </a:r>
          </a:p>
          <a:p>
            <a:pPr marL="285750" indent="-285750">
              <a:buFont typeface="Arial" panose="020B0604020202020204" pitchFamily="34" charset="0"/>
              <a:buChar char="•"/>
            </a:pPr>
            <a:r>
              <a:rPr lang="en-US" sz="1600" dirty="0">
                <a:latin typeface="+mj-lt"/>
              </a:rPr>
              <a:t>Clinical evaluation tools used to measure parents progress before and after the programme. </a:t>
            </a:r>
          </a:p>
          <a:p>
            <a:pPr marL="285750" indent="-285750">
              <a:buFont typeface="Arial" panose="020B0604020202020204" pitchFamily="34" charset="0"/>
              <a:buChar char="•"/>
            </a:pPr>
            <a:r>
              <a:rPr lang="en-US" sz="1600" dirty="0">
                <a:latin typeface="+mj-lt"/>
              </a:rPr>
              <a:t>Programme manuals are available in other languages and in pictorial form for adults with learning needs.</a:t>
            </a:r>
          </a:p>
          <a:p>
            <a:r>
              <a:rPr lang="en-US" sz="1400" b="1" dirty="0">
                <a:latin typeface="+mj-lt"/>
              </a:rPr>
              <a:t>Helps – Parents to learn new skills and techniques to promote violence free healthy lifestyles for their children both within the home and community settings in which they live. Support parents in how to learn to use a positive process of discipline, boundary setting, dealing with conflict and confrontation, use of praise, attention, clear instructions, logical consequences. </a:t>
            </a:r>
          </a:p>
          <a:p>
            <a:r>
              <a:rPr lang="en-US" sz="1400" b="1" dirty="0">
                <a:latin typeface="+mj-lt"/>
              </a:rPr>
              <a:t>Parents will explore the building blocks for success, the model of family and community violence, which challenges raising children in today's modern society. A focus on culture, values, spiritual beliefs within the family, enhancing relationships,  children's rites of passage and family community involvement.</a:t>
            </a:r>
          </a:p>
          <a:p>
            <a:pPr marL="285750" indent="-285750">
              <a:buFont typeface="Arial" panose="020B0604020202020204" pitchFamily="34" charset="0"/>
              <a:buChar char="•"/>
            </a:pPr>
            <a:endParaRPr lang="en-US" sz="1800" dirty="0">
              <a:latin typeface="+mj-lt"/>
            </a:endParaRPr>
          </a:p>
          <a:p>
            <a:pPr marL="285750" indent="-285750">
              <a:buFont typeface="Arial" panose="020B0604020202020204" pitchFamily="34" charset="0"/>
              <a:buChar char="•"/>
            </a:pPr>
            <a:endParaRPr lang="en-US" b="1" dirty="0">
              <a:latin typeface="+mj-lt"/>
            </a:endParaRPr>
          </a:p>
          <a:p>
            <a:pPr marL="285750" indent="-285750">
              <a:buFont typeface="Arial" panose="020B0604020202020204" pitchFamily="34" charset="0"/>
              <a:buChar char="•"/>
            </a:pPr>
            <a:endParaRPr lang="en-US" b="1" dirty="0">
              <a:latin typeface="+mj-lt"/>
            </a:endParaRPr>
          </a:p>
          <a:p>
            <a:pPr marL="285750" indent="-285750">
              <a:buFont typeface="Arial" panose="020B0604020202020204" pitchFamily="34" charset="0"/>
              <a:buChar char="•"/>
            </a:pPr>
            <a:endParaRPr lang="en-US" b="1" dirty="0">
              <a:latin typeface="+mj-lt"/>
            </a:endParaRPr>
          </a:p>
          <a:p>
            <a:pPr marL="285750" indent="-285750">
              <a:buFont typeface="Arial" panose="020B0604020202020204" pitchFamily="34" charset="0"/>
              <a:buChar char="•"/>
            </a:pPr>
            <a:endParaRPr lang="en-US" b="1" dirty="0">
              <a:latin typeface="+mj-lt"/>
            </a:endParaRPr>
          </a:p>
          <a:p>
            <a:pPr marL="285750" indent="-285750">
              <a:buFont typeface="Arial" panose="020B0604020202020204" pitchFamily="34" charset="0"/>
              <a:buChar char="•"/>
            </a:pPr>
            <a:endParaRPr lang="en-GB" b="1" dirty="0">
              <a:latin typeface="+mj-lt"/>
            </a:endParaRPr>
          </a:p>
        </p:txBody>
      </p:sp>
    </p:spTree>
    <p:extLst>
      <p:ext uri="{BB962C8B-B14F-4D97-AF65-F5344CB8AC3E}">
        <p14:creationId xmlns:p14="http://schemas.microsoft.com/office/powerpoint/2010/main" val="1165376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bird with yellow beak&#10;&#10;Description automatically generated">
            <a:extLst>
              <a:ext uri="{FF2B5EF4-FFF2-40B4-BE49-F238E27FC236}">
                <a16:creationId xmlns:a16="http://schemas.microsoft.com/office/drawing/2014/main" id="{CFC2259D-F032-5F7C-8BE1-E234D99445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4915D7C-846E-56D6-B000-068C52FF67C1}"/>
              </a:ext>
            </a:extLst>
          </p:cNvPr>
          <p:cNvSpPr txBox="1"/>
          <p:nvPr/>
        </p:nvSpPr>
        <p:spPr>
          <a:xfrm>
            <a:off x="499569" y="390066"/>
            <a:ext cx="7483846" cy="769441"/>
          </a:xfrm>
          <a:prstGeom prst="rect">
            <a:avLst/>
          </a:prstGeom>
          <a:noFill/>
        </p:spPr>
        <p:txBody>
          <a:bodyPr wrap="square" rtlCol="0">
            <a:spAutoFit/>
          </a:bodyPr>
          <a:lstStyle/>
          <a:p>
            <a:r>
              <a:rPr lang="en-US" sz="4400" b="1" dirty="0">
                <a:latin typeface="Calibri Light" panose="020F0302020204030204" pitchFamily="34" charset="0"/>
                <a:cs typeface="Calibri Light" panose="020F0302020204030204" pitchFamily="34" charset="0"/>
              </a:rPr>
              <a:t>P</a:t>
            </a:r>
            <a:r>
              <a:rPr lang="en-GB" sz="4400" b="1" dirty="0">
                <a:latin typeface="Calibri Light" panose="020F0302020204030204" pitchFamily="34" charset="0"/>
                <a:cs typeface="Calibri Light" panose="020F0302020204030204" pitchFamily="34" charset="0"/>
              </a:rPr>
              <a:t>arental Relationship Support</a:t>
            </a:r>
          </a:p>
        </p:txBody>
      </p:sp>
      <p:sp>
        <p:nvSpPr>
          <p:cNvPr id="6" name="TextBox 5">
            <a:extLst>
              <a:ext uri="{FF2B5EF4-FFF2-40B4-BE49-F238E27FC236}">
                <a16:creationId xmlns:a16="http://schemas.microsoft.com/office/drawing/2014/main" id="{B56E9DFB-6BF5-4607-D53D-BB8A0DC38852}"/>
              </a:ext>
            </a:extLst>
          </p:cNvPr>
          <p:cNvSpPr txBox="1"/>
          <p:nvPr/>
        </p:nvSpPr>
        <p:spPr>
          <a:xfrm>
            <a:off x="311330" y="1688123"/>
            <a:ext cx="7860323" cy="646331"/>
          </a:xfrm>
          <a:prstGeom prst="rect">
            <a:avLst/>
          </a:prstGeom>
          <a:noFill/>
        </p:spPr>
        <p:txBody>
          <a:bodyPr wrap="square" rtlCol="0">
            <a:spAutoFit/>
          </a:bodyPr>
          <a:lstStyle/>
          <a:p>
            <a:pPr algn="ctr"/>
            <a:r>
              <a:rPr lang="en-US" b="1" dirty="0">
                <a:latin typeface="+mj-lt"/>
              </a:rPr>
              <a:t>New services to support parents – together or separated and co parenting to reduce </a:t>
            </a:r>
            <a:r>
              <a:rPr lang="en-US" sz="1600" b="1" dirty="0">
                <a:latin typeface="+mj-lt"/>
              </a:rPr>
              <a:t>parental</a:t>
            </a:r>
            <a:r>
              <a:rPr lang="en-US" b="1" dirty="0">
                <a:latin typeface="+mj-lt"/>
              </a:rPr>
              <a:t> conflict</a:t>
            </a:r>
            <a:endParaRPr lang="en-GB" b="1" dirty="0">
              <a:latin typeface="+mj-lt"/>
            </a:endParaRPr>
          </a:p>
        </p:txBody>
      </p:sp>
      <p:graphicFrame>
        <p:nvGraphicFramePr>
          <p:cNvPr id="9" name="TextBox 6">
            <a:extLst>
              <a:ext uri="{FF2B5EF4-FFF2-40B4-BE49-F238E27FC236}">
                <a16:creationId xmlns:a16="http://schemas.microsoft.com/office/drawing/2014/main" id="{ECF24F7B-B18B-7933-B445-EA009749BEBB}"/>
              </a:ext>
            </a:extLst>
          </p:cNvPr>
          <p:cNvGraphicFramePr/>
          <p:nvPr>
            <p:extLst>
              <p:ext uri="{D42A27DB-BD31-4B8C-83A1-F6EECF244321}">
                <p14:modId xmlns:p14="http://schemas.microsoft.com/office/powerpoint/2010/main" val="3856652905"/>
              </p:ext>
            </p:extLst>
          </p:nvPr>
        </p:nvGraphicFramePr>
        <p:xfrm>
          <a:off x="433626" y="2739868"/>
          <a:ext cx="8053149" cy="255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7658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5793899-AB80-9C08-26E2-CDA9FBDB8061}"/>
              </a:ext>
            </a:extLst>
          </p:cNvPr>
          <p:cNvSpPr txBox="1"/>
          <p:nvPr/>
        </p:nvSpPr>
        <p:spPr>
          <a:xfrm>
            <a:off x="572493" y="238539"/>
            <a:ext cx="11018520" cy="143441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dirty="0">
                <a:latin typeface="+mj-lt"/>
                <a:ea typeface="+mj-ea"/>
                <a:cs typeface="+mj-cs"/>
              </a:rPr>
              <a:t>Questions and Get In Touch…</a:t>
            </a:r>
          </a:p>
        </p:txBody>
      </p:sp>
      <p:sp>
        <p:nvSpPr>
          <p:cNvPr id="2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524C577-40C3-FE44-1183-2033C09A1340}"/>
              </a:ext>
            </a:extLst>
          </p:cNvPr>
          <p:cNvSpPr txBox="1"/>
          <p:nvPr/>
        </p:nvSpPr>
        <p:spPr>
          <a:xfrm>
            <a:off x="572493" y="1911493"/>
            <a:ext cx="6713552" cy="4547219"/>
          </a:xfrm>
          <a:prstGeom prst="rect">
            <a:avLst/>
          </a:prstGeom>
        </p:spPr>
        <p:txBody>
          <a:bodyPr vert="horz" lIns="91440" tIns="45720" rIns="91440" bIns="45720" rtlCol="0" anchor="t">
            <a:noAutofit/>
          </a:bodyPr>
          <a:lstStyle/>
          <a:p>
            <a:pPr algn="ctr">
              <a:lnSpc>
                <a:spcPct val="90000"/>
              </a:lnSpc>
              <a:spcAft>
                <a:spcPts val="600"/>
              </a:spcAft>
            </a:pPr>
            <a:r>
              <a:rPr lang="en-US" sz="1600" b="1" u="sng" dirty="0">
                <a:latin typeface="+mj-lt"/>
              </a:rPr>
              <a:t>The Team</a:t>
            </a:r>
          </a:p>
          <a:p>
            <a:pPr>
              <a:lnSpc>
                <a:spcPct val="90000"/>
              </a:lnSpc>
              <a:spcAft>
                <a:spcPts val="600"/>
              </a:spcAft>
            </a:pPr>
            <a:r>
              <a:rPr lang="en-US" sz="1600" b="1" dirty="0">
                <a:latin typeface="+mj-lt"/>
              </a:rPr>
              <a:t>Lisa Lunt </a:t>
            </a:r>
          </a:p>
          <a:p>
            <a:pPr>
              <a:lnSpc>
                <a:spcPct val="90000"/>
              </a:lnSpc>
              <a:spcAft>
                <a:spcPts val="600"/>
              </a:spcAft>
            </a:pPr>
            <a:r>
              <a:rPr lang="en-US" sz="1600" b="1" dirty="0">
                <a:latin typeface="+mj-lt"/>
              </a:rPr>
              <a:t>Parenting Co Ordinator</a:t>
            </a:r>
          </a:p>
          <a:p>
            <a:pPr>
              <a:lnSpc>
                <a:spcPct val="90000"/>
              </a:lnSpc>
              <a:spcAft>
                <a:spcPts val="600"/>
              </a:spcAft>
            </a:pPr>
            <a:r>
              <a:rPr lang="en-US" sz="1600" b="1" dirty="0">
                <a:latin typeface="+mj-lt"/>
              </a:rPr>
              <a:t>Liverpool City Council</a:t>
            </a:r>
          </a:p>
          <a:p>
            <a:pPr>
              <a:lnSpc>
                <a:spcPct val="90000"/>
              </a:lnSpc>
              <a:spcAft>
                <a:spcPts val="600"/>
              </a:spcAft>
            </a:pPr>
            <a:r>
              <a:rPr lang="en-US" sz="1600" b="1" dirty="0">
                <a:latin typeface="+mj-lt"/>
                <a:hlinkClick r:id="rId2"/>
              </a:rPr>
              <a:t>Lisa.lunt@liverpool.gov.uk</a:t>
            </a:r>
            <a:endParaRPr lang="en-US" sz="1600" b="1" dirty="0">
              <a:latin typeface="+mj-lt"/>
            </a:endParaRPr>
          </a:p>
          <a:p>
            <a:pPr>
              <a:lnSpc>
                <a:spcPct val="90000"/>
              </a:lnSpc>
              <a:spcAft>
                <a:spcPts val="600"/>
              </a:spcAft>
            </a:pPr>
            <a:endParaRPr lang="en-US" sz="1600" b="1" dirty="0">
              <a:latin typeface="+mj-lt"/>
            </a:endParaRPr>
          </a:p>
          <a:p>
            <a:pPr>
              <a:lnSpc>
                <a:spcPct val="90000"/>
              </a:lnSpc>
              <a:spcAft>
                <a:spcPts val="600"/>
              </a:spcAft>
            </a:pPr>
            <a:r>
              <a:rPr lang="en-US" sz="1600" b="1" dirty="0">
                <a:latin typeface="+mj-lt"/>
              </a:rPr>
              <a:t>Michelle Lea</a:t>
            </a:r>
          </a:p>
          <a:p>
            <a:pPr>
              <a:lnSpc>
                <a:spcPct val="90000"/>
              </a:lnSpc>
              <a:spcAft>
                <a:spcPts val="600"/>
              </a:spcAft>
            </a:pPr>
            <a:r>
              <a:rPr lang="en-US" sz="1600" b="1" dirty="0">
                <a:latin typeface="+mj-lt"/>
              </a:rPr>
              <a:t>Healthy Relationships Co Ordinator</a:t>
            </a:r>
          </a:p>
          <a:p>
            <a:pPr>
              <a:lnSpc>
                <a:spcPct val="90000"/>
              </a:lnSpc>
              <a:spcAft>
                <a:spcPts val="600"/>
              </a:spcAft>
            </a:pPr>
            <a:r>
              <a:rPr lang="en-US" sz="1600" b="1" dirty="0">
                <a:latin typeface="+mj-lt"/>
              </a:rPr>
              <a:t>Liverpool City Council</a:t>
            </a:r>
          </a:p>
          <a:p>
            <a:pPr>
              <a:lnSpc>
                <a:spcPct val="90000"/>
              </a:lnSpc>
              <a:spcAft>
                <a:spcPts val="600"/>
              </a:spcAft>
            </a:pPr>
            <a:r>
              <a:rPr lang="en-US" sz="1600" b="1" dirty="0">
                <a:latin typeface="+mj-lt"/>
                <a:hlinkClick r:id="rId3"/>
              </a:rPr>
              <a:t>Michelle.lea@liverpool.gov.uk</a:t>
            </a:r>
            <a:endParaRPr lang="en-US" sz="1600" b="1" dirty="0">
              <a:latin typeface="+mj-lt"/>
            </a:endParaRPr>
          </a:p>
          <a:p>
            <a:pPr>
              <a:lnSpc>
                <a:spcPct val="90000"/>
              </a:lnSpc>
              <a:spcAft>
                <a:spcPts val="600"/>
              </a:spcAft>
            </a:pPr>
            <a:endParaRPr lang="en-US" sz="1600" b="1" dirty="0">
              <a:latin typeface="+mj-lt"/>
            </a:endParaRPr>
          </a:p>
          <a:p>
            <a:pPr>
              <a:lnSpc>
                <a:spcPct val="90000"/>
              </a:lnSpc>
              <a:spcAft>
                <a:spcPts val="600"/>
              </a:spcAft>
            </a:pPr>
            <a:r>
              <a:rPr lang="en-US" sz="1600" b="1" dirty="0">
                <a:latin typeface="+mj-lt"/>
              </a:rPr>
              <a:t>Karen Molloy</a:t>
            </a:r>
          </a:p>
          <a:p>
            <a:pPr>
              <a:lnSpc>
                <a:spcPct val="90000"/>
              </a:lnSpc>
              <a:spcAft>
                <a:spcPts val="600"/>
              </a:spcAft>
            </a:pPr>
            <a:r>
              <a:rPr lang="en-US" sz="1600" b="1" dirty="0">
                <a:latin typeface="+mj-lt"/>
              </a:rPr>
              <a:t>Parenting Inclusion Lead</a:t>
            </a:r>
          </a:p>
          <a:p>
            <a:pPr>
              <a:lnSpc>
                <a:spcPct val="90000"/>
              </a:lnSpc>
              <a:spcAft>
                <a:spcPts val="600"/>
              </a:spcAft>
            </a:pPr>
            <a:r>
              <a:rPr lang="en-US" sz="1600" b="1" dirty="0">
                <a:latin typeface="+mj-lt"/>
              </a:rPr>
              <a:t>Liverpool City Council</a:t>
            </a:r>
          </a:p>
          <a:p>
            <a:pPr>
              <a:lnSpc>
                <a:spcPct val="90000"/>
              </a:lnSpc>
              <a:spcAft>
                <a:spcPts val="600"/>
              </a:spcAft>
            </a:pPr>
            <a:r>
              <a:rPr lang="en-US" sz="1600" b="1" dirty="0">
                <a:latin typeface="+mj-lt"/>
                <a:hlinkClick r:id="rId4"/>
              </a:rPr>
              <a:t>Karen.Molloy@liverpool.gov.uk</a:t>
            </a:r>
            <a:endParaRPr lang="en-US" sz="1600" b="1" dirty="0">
              <a:latin typeface="+mj-lt"/>
            </a:endParaRPr>
          </a:p>
          <a:p>
            <a:pPr>
              <a:lnSpc>
                <a:spcPct val="90000"/>
              </a:lnSpc>
              <a:spcAft>
                <a:spcPts val="600"/>
              </a:spcAft>
            </a:pPr>
            <a:endParaRPr lang="en-US" sz="1600" b="1" dirty="0">
              <a:latin typeface="+mj-lt"/>
            </a:endParaRPr>
          </a:p>
        </p:txBody>
      </p:sp>
      <p:pic>
        <p:nvPicPr>
          <p:cNvPr id="3" name="Picture 2" descr="A tree with colorful leaves&#10;&#10;Description automatically generated">
            <a:extLst>
              <a:ext uri="{FF2B5EF4-FFF2-40B4-BE49-F238E27FC236}">
                <a16:creationId xmlns:a16="http://schemas.microsoft.com/office/drawing/2014/main" id="{DCCA2C39-20A5-9C8D-9A91-FFC939AF15D0}"/>
              </a:ext>
            </a:extLst>
          </p:cNvPr>
          <p:cNvPicPr>
            <a:picLocks noChangeAspect="1"/>
          </p:cNvPicPr>
          <p:nvPr/>
        </p:nvPicPr>
        <p:blipFill rotWithShape="1">
          <a:blip r:embed="rId5">
            <a:extLst>
              <a:ext uri="{28A0092B-C50C-407E-A947-70E740481C1C}">
                <a14:useLocalDpi xmlns:a14="http://schemas.microsoft.com/office/drawing/2010/main" val="0"/>
              </a:ext>
            </a:extLst>
          </a:blip>
          <a:srcRect l="45884" r="2" b="2"/>
          <a:stretch/>
        </p:blipFill>
        <p:spPr>
          <a:xfrm>
            <a:off x="7675658" y="2093976"/>
            <a:ext cx="3941064" cy="4096512"/>
          </a:xfrm>
          <a:prstGeom prst="rect">
            <a:avLst/>
          </a:prstGeom>
        </p:spPr>
      </p:pic>
    </p:spTree>
    <p:extLst>
      <p:ext uri="{BB962C8B-B14F-4D97-AF65-F5344CB8AC3E}">
        <p14:creationId xmlns:p14="http://schemas.microsoft.com/office/powerpoint/2010/main" val="836122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987</Words>
  <Application>Microsoft Office PowerPoint</Application>
  <PresentationFormat>Widescreen</PresentationFormat>
  <Paragraphs>93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Dingwall, Alison</dc:creator>
  <cp:lastModifiedBy>Lunt, Lisa</cp:lastModifiedBy>
  <cp:revision>6</cp:revision>
  <dcterms:created xsi:type="dcterms:W3CDTF">2023-09-08T08:26:12Z</dcterms:created>
  <dcterms:modified xsi:type="dcterms:W3CDTF">2024-02-01T09:35:24Z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5269fcf-988b-4373-b451-e81b5efccdd3_Enabled">
    <vt:lpwstr>true</vt:lpwstr>
  </property>
  <property fmtid="{D5CDD505-2E9C-101B-9397-08002B2CF9AE}" pid="3" name="MSIP_Label_65269fcf-988b-4373-b451-e81b5efccdd3_SetDate">
    <vt:lpwstr>2023-09-08T08:26:12Z</vt:lpwstr>
  </property>
  <property fmtid="{D5CDD505-2E9C-101B-9397-08002B2CF9AE}" pid="4" name="MSIP_Label_65269fcf-988b-4373-b451-e81b5efccdd3_Method">
    <vt:lpwstr>Standard</vt:lpwstr>
  </property>
  <property fmtid="{D5CDD505-2E9C-101B-9397-08002B2CF9AE}" pid="5" name="MSIP_Label_65269fcf-988b-4373-b451-e81b5efccdd3_Name">
    <vt:lpwstr>LCC Official</vt:lpwstr>
  </property>
  <property fmtid="{D5CDD505-2E9C-101B-9397-08002B2CF9AE}" pid="6" name="MSIP_Label_65269fcf-988b-4373-b451-e81b5efccdd3_SiteId">
    <vt:lpwstr>270f62b3-8ca4-4d63-8a80-ffcb1f61fe04</vt:lpwstr>
  </property>
  <property fmtid="{D5CDD505-2E9C-101B-9397-08002B2CF9AE}" pid="7" name="MSIP_Label_65269fcf-988b-4373-b451-e81b5efccdd3_ActionId">
    <vt:lpwstr>ba67464d-f781-44ba-88c4-9cbc4077462d</vt:lpwstr>
  </property>
  <property fmtid="{D5CDD505-2E9C-101B-9397-08002B2CF9AE}" pid="8" name="MSIP_Label_65269fcf-988b-4373-b451-e81b5efccdd3_ContentBits">
    <vt:lpwstr>0</vt:lpwstr>
  </property>
</Properties>
</file>